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uthors.xml" ContentType="application/vnd.ms-powerpoint.authors+xml"/>
  <Override PartName="/ppt/handoutMasters/handoutMaster1.xml" ContentType="application/vnd.openxmlformats-officedocument.presentationml.handoutMaster+xml"/>
  <Override PartName="/ppt/media/image27.svg" ContentType="image/svg+xml"/>
  <Override PartName="/ppt/media/image4.svg" ContentType="image/sv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486" r:id="rId3"/>
    <p:sldId id="500" r:id="rId4"/>
    <p:sldId id="524" r:id="rId5"/>
    <p:sldId id="525" r:id="rId6"/>
    <p:sldId id="526" r:id="rId7"/>
    <p:sldId id="527" r:id="rId8"/>
    <p:sldId id="528" r:id="rId9"/>
    <p:sldId id="530" r:id="rId10"/>
    <p:sldId id="548" r:id="rId11"/>
    <p:sldId id="531" r:id="rId12"/>
    <p:sldId id="529" r:id="rId13"/>
    <p:sldId id="532" r:id="rId14"/>
    <p:sldId id="533" r:id="rId15"/>
    <p:sldId id="534" r:id="rId16"/>
    <p:sldId id="536" r:id="rId17"/>
    <p:sldId id="535" r:id="rId18"/>
    <p:sldId id="537" r:id="rId19"/>
    <p:sldId id="538" r:id="rId20"/>
    <p:sldId id="539" r:id="rId21"/>
    <p:sldId id="540" r:id="rId22"/>
    <p:sldId id="541" r:id="rId23"/>
    <p:sldId id="542" r:id="rId24"/>
    <p:sldId id="544" r:id="rId25"/>
    <p:sldId id="543" r:id="rId26"/>
    <p:sldId id="545" r:id="rId27"/>
    <p:sldId id="547" r:id="rId28"/>
    <p:sldId id="549" r:id="rId29"/>
    <p:sldId id="550" r:id="rId30"/>
    <p:sldId id="551" r:id="rId31"/>
    <p:sldId id="554" r:id="rId32"/>
    <p:sldId id="555" r:id="rId33"/>
    <p:sldId id="556" r:id="rId34"/>
    <p:sldId id="557" r:id="rId35"/>
    <p:sldId id="558" r:id="rId36"/>
    <p:sldId id="560" r:id="rId37"/>
    <p:sldId id="559" r:id="rId38"/>
    <p:sldId id="561" r:id="rId39"/>
    <p:sldId id="562" r:id="rId40"/>
    <p:sldId id="563" r:id="rId41"/>
    <p:sldId id="564" r:id="rId42"/>
    <p:sldId id="565" r:id="rId43"/>
    <p:sldId id="566" r:id="rId44"/>
    <p:sldId id="552" r:id="rId45"/>
    <p:sldId id="553" r:id="rId46"/>
  </p:sldIdLst>
  <p:sldSz cx="12192000" cy="6858000"/>
  <p:notesSz cx="9144000" cy="6858000"/>
  <p:custDataLst>
    <p:tags r:id="rId5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uide" id="{95A4150C-5033-45D6-98C1-B1E65341934F}">
          <p14:sldIdLst>
            <p14:sldId id="486"/>
          </p14:sldIdLst>
        </p14:section>
        <p14:section name="Presentation" id="{DBD1944A-9DE5-D74F-B9BB-728DBFEBB404}">
          <p14:sldIdLst>
            <p14:sldId id="500"/>
            <p14:sldId id="524"/>
            <p14:sldId id="525"/>
            <p14:sldId id="526"/>
            <p14:sldId id="527"/>
            <p14:sldId id="528"/>
            <p14:sldId id="530"/>
            <p14:sldId id="548"/>
            <p14:sldId id="531"/>
            <p14:sldId id="529"/>
            <p14:sldId id="532"/>
            <p14:sldId id="533"/>
            <p14:sldId id="534"/>
            <p14:sldId id="536"/>
            <p14:sldId id="535"/>
            <p14:sldId id="537"/>
            <p14:sldId id="538"/>
            <p14:sldId id="539"/>
            <p14:sldId id="540"/>
            <p14:sldId id="541"/>
            <p14:sldId id="542"/>
            <p14:sldId id="544"/>
            <p14:sldId id="543"/>
            <p14:sldId id="545"/>
            <p14:sldId id="547"/>
            <p14:sldId id="549"/>
            <p14:sldId id="550"/>
            <p14:sldId id="551"/>
            <p14:sldId id="554"/>
            <p14:sldId id="555"/>
            <p14:sldId id="556"/>
            <p14:sldId id="557"/>
            <p14:sldId id="558"/>
            <p14:sldId id="560"/>
            <p14:sldId id="559"/>
            <p14:sldId id="561"/>
            <p14:sldId id="562"/>
            <p14:sldId id="563"/>
            <p14:sldId id="564"/>
            <p14:sldId id="565"/>
            <p14:sldId id="566"/>
            <p14:sldId id="552"/>
            <p14:sldId id="5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DF260AF-90BE-E892-222C-971BAFEBBDE4}" name="echo swinford" initials="es" userId="5b764867df027d36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8D230F3-CF80-4859-8CE7-A43EE81993B5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17" autoAdjust="0"/>
    <p:restoredTop sz="94726" autoAdjust="0"/>
  </p:normalViewPr>
  <p:slideViewPr>
    <p:cSldViewPr snapToGrid="0" showGuides="1">
      <p:cViewPr>
        <p:scale>
          <a:sx n="90" d="100"/>
          <a:sy n="90" d="100"/>
        </p:scale>
        <p:origin x="240" y="2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210" d="100"/>
          <a:sy n="210" d="100"/>
        </p:scale>
        <p:origin x="420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3" Type="http://schemas.openxmlformats.org/officeDocument/2006/relationships/tags" Target="tags/tag1.xml"/><Relationship Id="rId52" Type="http://schemas.microsoft.com/office/2018/10/relationships/authors" Target="authors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3.xml"/><Relationship Id="rId49" Type="http://schemas.openxmlformats.org/officeDocument/2006/relationships/presProps" Target="presProps.xml"/><Relationship Id="rId48" Type="http://schemas.openxmlformats.org/officeDocument/2006/relationships/handoutMaster" Target="handoutMasters/handoutMaster1.xml"/><Relationship Id="rId47" Type="http://schemas.openxmlformats.org/officeDocument/2006/relationships/notesMaster" Target="notesMasters/notesMaster1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6FFDA4-C6C6-4762-B753-A2A50EC521AF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7902832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t>© 2026 American Chemical Society. All rights reserved. Confidential and Proprietary.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D1777-23FE-4ABC-A4D0-DAB438B88974}" type="slidenum">
              <a:rPr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229601" cy="2057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000"/>
            </a:lvl1pPr>
          </a:lstStyle>
          <a:p>
            <a:endParaRPr sz="100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694615" y="6652259"/>
            <a:ext cx="1861751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/>
            </a:lvl1pPr>
          </a:lstStyle>
          <a:p>
            <a:pPr algn="r"/>
            <a:fld id="{5132BF44-81F0-4A23-B85F-91EB4104F3ED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422275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2838965"/>
            <a:ext cx="7315200" cy="362361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2260"/>
            <a:ext cx="6694616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/>
            </a:lvl1pPr>
          </a:lstStyle>
          <a:p>
            <a:r>
              <a:t>© </a:t>
            </a:r>
            <a:fld id="{468B64F3-28E6-46F9-87E1-9352EF6FA249}" type="datetimeyyyy">
              <a:rPr/>
            </a:fld>
            <a:r>
              <a:t> American Chemical Society. All rights reserved. Confidential and Proprietary.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556367" y="6652260"/>
            <a:ext cx="585516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/>
            </a:lvl1pPr>
          </a:lstStyle>
          <a:p>
            <a:fld id="{A6EB85F3-3795-4943-B191-14AC1C11CDF7}" type="slidenum">
              <a:rPr/>
            </a:fld>
            <a:endParaRPr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svg"/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4" Type="http://schemas.openxmlformats.org/officeDocument/2006/relationships/image" Target="../media/image19.png"/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.png"/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4" Type="http://schemas.openxmlformats.org/officeDocument/2006/relationships/image" Target="../media/image19.png"/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.png"/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4" Type="http://schemas.openxmlformats.org/officeDocument/2006/relationships/image" Target="../media/image27.svg"/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Cover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8700" y="2732354"/>
            <a:ext cx="7594600" cy="1862228"/>
          </a:xfrm>
        </p:spPr>
        <p:txBody>
          <a:bodyPr anchor="t"/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4603526"/>
            <a:ext cx="7598664" cy="49225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7" name="Picture 6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02133" y="1321770"/>
            <a:ext cx="3876167" cy="50292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Cover A A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8700" y="2732354"/>
            <a:ext cx="7594600" cy="1862228"/>
          </a:xfrm>
        </p:spPr>
        <p:txBody>
          <a:bodyPr anchor="t"/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4603526"/>
            <a:ext cx="7598664" cy="49225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4" name="logo" descr="ACS logo"/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black">
          <a:xfrm>
            <a:off x="2317949" y="1387039"/>
            <a:ext cx="1717264" cy="4340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30438" y="1905506"/>
            <a:ext cx="7731125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Title Slide Layouts</a:t>
            </a:r>
            <a:endParaRPr sz="96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Cover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05934" y="2497886"/>
            <a:ext cx="5643166" cy="1862228"/>
          </a:xfrm>
        </p:spPr>
        <p:txBody>
          <a:bodyPr anchor="ctr"/>
          <a:lstStyle>
            <a:lvl1pPr algn="l">
              <a:spcBef>
                <a:spcPts val="0"/>
              </a:spcBef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7252" y="4603526"/>
            <a:ext cx="5641848" cy="49225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63870" y="3110248"/>
            <a:ext cx="3632377" cy="47128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Cover C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10300" y="2750849"/>
            <a:ext cx="5448300" cy="1862228"/>
          </a:xfrm>
        </p:spPr>
        <p:txBody>
          <a:bodyPr anchor="t">
            <a:noAutofit/>
          </a:bodyPr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10300" y="4603526"/>
            <a:ext cx="5449824" cy="492255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4" t="798" r="28574" b="798"/>
          <a:stretch>
            <a:fillRect/>
          </a:stretch>
        </p:blipFill>
        <p:spPr>
          <a:xfrm>
            <a:off x="-15277" y="1"/>
            <a:ext cx="5310258" cy="6857999"/>
          </a:xfrm>
          <a:custGeom>
            <a:avLst/>
            <a:gdLst>
              <a:gd name="csX0" fmla="*/ 0 w 5310258"/>
              <a:gd name="csY0" fmla="*/ 0 h 6857999"/>
              <a:gd name="csX1" fmla="*/ 4320433 w 5310258"/>
              <a:gd name="csY1" fmla="*/ 0 h 6857999"/>
              <a:gd name="csX2" fmla="*/ 4377939 w 5310258"/>
              <a:gd name="csY2" fmla="*/ 89702 h 6857999"/>
              <a:gd name="csX3" fmla="*/ 5310258 w 5310258"/>
              <a:gd name="csY3" fmla="*/ 3428999 h 6857999"/>
              <a:gd name="csX4" fmla="*/ 4377939 w 5310258"/>
              <a:gd name="csY4" fmla="*/ 6768296 h 6857999"/>
              <a:gd name="csX5" fmla="*/ 4320433 w 5310258"/>
              <a:gd name="csY5" fmla="*/ 6857998 h 6857999"/>
              <a:gd name="csX6" fmla="*/ 305611 w 5310258"/>
              <a:gd name="csY6" fmla="*/ 6857998 h 6857999"/>
              <a:gd name="csX7" fmla="*/ 305611 w 5310258"/>
              <a:gd name="csY7" fmla="*/ 6857999 h 6857999"/>
              <a:gd name="csX8" fmla="*/ 0 w 5310258"/>
              <a:gd name="csY8" fmla="*/ 6857999 h 685799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5310258" h="6857999">
                <a:moveTo>
                  <a:pt x="0" y="0"/>
                </a:moveTo>
                <a:lnTo>
                  <a:pt x="4320433" y="0"/>
                </a:lnTo>
                <a:lnTo>
                  <a:pt x="4377939" y="89702"/>
                </a:lnTo>
                <a:cubicBezTo>
                  <a:pt x="4969565" y="1063388"/>
                  <a:pt x="5310258" y="2206407"/>
                  <a:pt x="5310258" y="3428999"/>
                </a:cubicBezTo>
                <a:cubicBezTo>
                  <a:pt x="5310258" y="4651591"/>
                  <a:pt x="4969565" y="5794610"/>
                  <a:pt x="4377939" y="6768296"/>
                </a:cubicBezTo>
                <a:lnTo>
                  <a:pt x="4320433" y="6857998"/>
                </a:lnTo>
                <a:lnTo>
                  <a:pt x="305611" y="6857998"/>
                </a:lnTo>
                <a:lnTo>
                  <a:pt x="305611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>
          <a:xfrm>
            <a:off x="6838763" y="6437273"/>
            <a:ext cx="4472568" cy="10772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3247" y="1317955"/>
            <a:ext cx="2825182" cy="36655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ver + Photo 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10"/>
          <p:cNvSpPr>
            <a:spLocks noGrp="1"/>
          </p:cNvSpPr>
          <p:nvPr>
            <p:ph type="sldNum" sz="quarter" idx="16"/>
          </p:nvPr>
        </p:nvSpPr>
        <p:spPr/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10300" y="2750849"/>
            <a:ext cx="5448300" cy="1862228"/>
          </a:xfrm>
        </p:spPr>
        <p:txBody>
          <a:bodyPr anchor="t">
            <a:noAutofit/>
          </a:bodyPr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10300" y="4603526"/>
            <a:ext cx="5449824" cy="492255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40" name="Picture Placeholder 3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272601" cy="6857999"/>
          </a:xfrm>
          <a:custGeom>
            <a:avLst/>
            <a:gdLst>
              <a:gd name="csX0" fmla="*/ 0 w 5272601"/>
              <a:gd name="csY0" fmla="*/ 0 h 6857999"/>
              <a:gd name="csX1" fmla="*/ 4283169 w 5272601"/>
              <a:gd name="csY1" fmla="*/ 0 h 6857999"/>
              <a:gd name="csX2" fmla="*/ 4339979 w 5272601"/>
              <a:gd name="csY2" fmla="*/ 88615 h 6857999"/>
              <a:gd name="csX3" fmla="*/ 5272601 w 5272601"/>
              <a:gd name="csY3" fmla="*/ 3428999 h 6857999"/>
              <a:gd name="csX4" fmla="*/ 4419117 w 5272601"/>
              <a:gd name="csY4" fmla="*/ 6635524 h 6857999"/>
              <a:gd name="csX5" fmla="*/ 4278385 w 5272601"/>
              <a:gd name="csY5" fmla="*/ 6857999 h 6857999"/>
              <a:gd name="csX6" fmla="*/ 0 w 5272601"/>
              <a:gd name="csY6" fmla="*/ 6857999 h 685799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272601" h="6857999">
                <a:moveTo>
                  <a:pt x="0" y="0"/>
                </a:moveTo>
                <a:lnTo>
                  <a:pt x="4283169" y="0"/>
                </a:lnTo>
                <a:lnTo>
                  <a:pt x="4339979" y="88615"/>
                </a:lnTo>
                <a:cubicBezTo>
                  <a:pt x="4931797" y="1062618"/>
                  <a:pt x="5272601" y="2206009"/>
                  <a:pt x="5272601" y="3428999"/>
                </a:cubicBezTo>
                <a:cubicBezTo>
                  <a:pt x="5272601" y="4596399"/>
                  <a:pt x="4962076" y="5691272"/>
                  <a:pt x="4419117" y="6635524"/>
                </a:cubicBezTo>
                <a:lnTo>
                  <a:pt x="4278385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noAutofit/>
          </a:bodyPr>
          <a:lstStyle/>
          <a:p>
            <a:r>
              <a:rPr lang="zh-CN" altLang="en-US" smtClean="0"/>
              <a:t>单击图标添加图片</a:t>
            </a:r>
            <a:endParaRPr lang="zh-CN" altLang="en-US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25" name="Picture 24" descr="ACS Publications logo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3247" y="1317955"/>
            <a:ext cx="2825182" cy="36655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Cover 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10300" y="2750849"/>
            <a:ext cx="5448300" cy="1862228"/>
          </a:xfrm>
        </p:spPr>
        <p:txBody>
          <a:bodyPr anchor="t">
            <a:noAutofit/>
          </a:bodyPr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10300" y="4603526"/>
            <a:ext cx="5449824" cy="492255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25" name="Picture 24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3248" y="1317955"/>
            <a:ext cx="2825180" cy="36655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Presenter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8700" y="2203787"/>
            <a:ext cx="7594600" cy="1354263"/>
          </a:xfrm>
        </p:spPr>
        <p:txBody>
          <a:bodyPr anchor="t"/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3659435"/>
            <a:ext cx="7594600" cy="67103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5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2298700" y="4524583"/>
            <a:ext cx="7594600" cy="30415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1"/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 b="1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 b="1"/>
            </a:lvl5pPr>
            <a:lvl6pPr marL="0" indent="0">
              <a:spcBef>
                <a:spcPts val="0"/>
              </a:spcBef>
              <a:buNone/>
              <a:defRPr sz="2000" b="1"/>
            </a:lvl6pPr>
            <a:lvl7pPr marL="0" indent="0">
              <a:spcBef>
                <a:spcPts val="0"/>
              </a:spcBef>
              <a:buNone/>
              <a:defRPr sz="2000" b="1"/>
            </a:lvl7pPr>
            <a:lvl8pPr marL="0" indent="0">
              <a:spcBef>
                <a:spcPts val="0"/>
              </a:spcBef>
              <a:buNone/>
              <a:defRPr sz="2000" b="1"/>
            </a:lvl8pPr>
            <a:lvl9pPr marL="0" indent="0">
              <a:spcBef>
                <a:spcPts val="0"/>
              </a:spcBef>
              <a:buNone/>
              <a:defRPr sz="2000" b="1"/>
            </a:lvl9pPr>
          </a:lstStyle>
          <a:p>
            <a:pPr lvl="0"/>
            <a:r>
              <a:t>Firstname Lastname</a:t>
            </a:r>
          </a:p>
        </p:txBody>
      </p:sp>
      <p:sp>
        <p:nvSpPr>
          <p:cNvPr id="56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2298700" y="4828733"/>
            <a:ext cx="7594600" cy="32837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4pPr>
            <a:lvl5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7pPr>
            <a:lvl8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9pPr>
          </a:lstStyle>
          <a:p>
            <a:pPr lvl="0"/>
            <a:r>
              <a:t>Title, affiliation, etc.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8" name="Picture 7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6988" y="1065342"/>
            <a:ext cx="2825182" cy="36655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2 Presenter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ts val="0"/>
              </a:spcBef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8700" y="2203787"/>
            <a:ext cx="7594600" cy="1354263"/>
          </a:xfrm>
        </p:spPr>
        <p:txBody>
          <a:bodyPr anchor="t"/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3659435"/>
            <a:ext cx="7594600" cy="67103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5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2298700" y="4524583"/>
            <a:ext cx="3683000" cy="30415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1"/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 b="1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 b="1"/>
            </a:lvl5pPr>
            <a:lvl6pPr marL="0" indent="0">
              <a:spcBef>
                <a:spcPts val="0"/>
              </a:spcBef>
              <a:buNone/>
              <a:defRPr sz="2000" b="1"/>
            </a:lvl6pPr>
            <a:lvl7pPr marL="0" indent="0">
              <a:spcBef>
                <a:spcPts val="0"/>
              </a:spcBef>
              <a:buNone/>
              <a:defRPr sz="2000" b="1"/>
            </a:lvl7pPr>
            <a:lvl8pPr marL="0" indent="0">
              <a:spcBef>
                <a:spcPts val="0"/>
              </a:spcBef>
              <a:buNone/>
              <a:defRPr sz="2000" b="1"/>
            </a:lvl8pPr>
            <a:lvl9pPr marL="0" indent="0">
              <a:spcBef>
                <a:spcPts val="0"/>
              </a:spcBef>
              <a:buNone/>
              <a:defRPr sz="2000" b="1"/>
            </a:lvl9pPr>
          </a:lstStyle>
          <a:p>
            <a:pPr lvl="0"/>
            <a:r>
              <a:t>Firstname Lastname</a:t>
            </a:r>
          </a:p>
        </p:txBody>
      </p:sp>
      <p:sp>
        <p:nvSpPr>
          <p:cNvPr id="56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2298700" y="4828733"/>
            <a:ext cx="3683000" cy="32837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4pPr>
            <a:lvl5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7pPr>
            <a:lvl8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9pPr>
          </a:lstStyle>
          <a:p>
            <a:pPr lvl="0"/>
            <a:r>
              <a:t>Title, affiliation, etc.</a:t>
            </a:r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6" hasCustomPrompt="1"/>
          </p:nvPr>
        </p:nvSpPr>
        <p:spPr>
          <a:xfrm>
            <a:off x="6210300" y="4524583"/>
            <a:ext cx="3683000" cy="30415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1"/>
            </a:lvl1pPr>
            <a:lvl2pPr marL="0" indent="0">
              <a:spcBef>
                <a:spcPts val="0"/>
              </a:spcBef>
              <a:buNone/>
              <a:defRPr sz="2000" b="1"/>
            </a:lvl2pPr>
            <a:lvl3pPr marL="0" indent="0">
              <a:spcBef>
                <a:spcPts val="0"/>
              </a:spcBef>
              <a:buNone/>
              <a:defRPr sz="2000" b="1"/>
            </a:lvl3pPr>
            <a:lvl4pPr marL="0" indent="0">
              <a:spcBef>
                <a:spcPts val="0"/>
              </a:spcBef>
              <a:buNone/>
              <a:defRPr sz="2000" b="1"/>
            </a:lvl4pPr>
            <a:lvl5pPr marL="0" indent="0">
              <a:spcBef>
                <a:spcPts val="0"/>
              </a:spcBef>
              <a:buNone/>
              <a:defRPr sz="2000" b="1"/>
            </a:lvl5pPr>
            <a:lvl6pPr marL="0" indent="0">
              <a:spcBef>
                <a:spcPts val="0"/>
              </a:spcBef>
              <a:buNone/>
              <a:defRPr sz="2000" b="1"/>
            </a:lvl6pPr>
            <a:lvl7pPr marL="0" indent="0">
              <a:spcBef>
                <a:spcPts val="0"/>
              </a:spcBef>
              <a:buNone/>
              <a:defRPr sz="2000" b="1"/>
            </a:lvl7pPr>
            <a:lvl8pPr marL="0" indent="0">
              <a:spcBef>
                <a:spcPts val="0"/>
              </a:spcBef>
              <a:buNone/>
              <a:defRPr sz="2000" b="1"/>
            </a:lvl8pPr>
            <a:lvl9pPr marL="0" indent="0">
              <a:spcBef>
                <a:spcPts val="0"/>
              </a:spcBef>
              <a:buNone/>
              <a:defRPr sz="2000" b="1"/>
            </a:lvl9pPr>
          </a:lstStyle>
          <a:p>
            <a:pPr lvl="0"/>
            <a:r>
              <a:t>Firstname Lastname</a:t>
            </a:r>
          </a:p>
        </p:txBody>
      </p:sp>
      <p:sp>
        <p:nvSpPr>
          <p:cNvPr id="11" name="Text Placeholder 53"/>
          <p:cNvSpPr>
            <a:spLocks noGrp="1"/>
          </p:cNvSpPr>
          <p:nvPr>
            <p:ph type="body" sz="quarter" idx="17" hasCustomPrompt="1"/>
          </p:nvPr>
        </p:nvSpPr>
        <p:spPr>
          <a:xfrm>
            <a:off x="6210300" y="4828733"/>
            <a:ext cx="3683000" cy="32837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4pPr>
            <a:lvl5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7pPr>
            <a:lvl8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9pPr>
          </a:lstStyle>
          <a:p>
            <a:pPr lvl="0"/>
            <a:r>
              <a:t>Title, affiliation, etc.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spcBef>
                <a:spcPts val="0"/>
              </a:spcBef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28" name="Picture 27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6988" y="1065342"/>
            <a:ext cx="2825182" cy="36655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4576" y="1905506"/>
            <a:ext cx="10102850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Agenda &amp; Divider Layouts</a:t>
            </a:r>
            <a:endParaRPr sz="96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1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23227" y="6392829"/>
            <a:ext cx="425873" cy="15526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0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0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1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4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1422400"/>
            <a:ext cx="5039867" cy="3047997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34400"/>
            </a:lvl1pPr>
            <a:lvl2pPr marL="0" indent="0">
              <a:spcBef>
                <a:spcPts val="0"/>
              </a:spcBef>
              <a:buNone/>
              <a:defRPr sz="34400"/>
            </a:lvl2pPr>
            <a:lvl3pPr marL="0" indent="0">
              <a:spcBef>
                <a:spcPts val="0"/>
              </a:spcBef>
              <a:buNone/>
              <a:defRPr sz="34400"/>
            </a:lvl3pPr>
            <a:lvl4pPr marL="0" indent="0">
              <a:spcBef>
                <a:spcPts val="0"/>
              </a:spcBef>
              <a:buNone/>
              <a:defRPr sz="34400"/>
            </a:lvl4pPr>
            <a:lvl5pPr marL="0" indent="0">
              <a:spcBef>
                <a:spcPts val="0"/>
              </a:spcBef>
              <a:buNone/>
              <a:defRPr sz="34400"/>
            </a:lvl5pPr>
            <a:lvl6pPr marL="0" indent="0">
              <a:spcBef>
                <a:spcPts val="0"/>
              </a:spcBef>
              <a:buNone/>
              <a:defRPr sz="34400"/>
            </a:lvl6pPr>
            <a:lvl7pPr marL="0" indent="0">
              <a:spcBef>
                <a:spcPts val="0"/>
              </a:spcBef>
              <a:buNone/>
              <a:defRPr sz="34400"/>
            </a:lvl7pPr>
            <a:lvl8pPr marL="0" indent="0">
              <a:spcBef>
                <a:spcPts val="0"/>
              </a:spcBef>
              <a:buNone/>
              <a:defRPr sz="34400"/>
            </a:lvl8pPr>
            <a:lvl9pPr marL="0" indent="0">
              <a:spcBef>
                <a:spcPts val="0"/>
              </a:spcBef>
              <a:buNone/>
              <a:defRPr sz="34400"/>
            </a:lvl9pPr>
          </a:lstStyle>
          <a:p>
            <a:pPr lvl="0"/>
            <a:r>
              <a:t>0#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1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7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1422400"/>
            <a:ext cx="5039867" cy="3047997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34400"/>
            </a:lvl1pPr>
            <a:lvl2pPr marL="0" indent="0">
              <a:spcBef>
                <a:spcPts val="0"/>
              </a:spcBef>
              <a:buNone/>
              <a:defRPr sz="34400"/>
            </a:lvl2pPr>
            <a:lvl3pPr marL="0" indent="0">
              <a:spcBef>
                <a:spcPts val="0"/>
              </a:spcBef>
              <a:buNone/>
              <a:defRPr sz="34400"/>
            </a:lvl3pPr>
            <a:lvl4pPr marL="0" indent="0">
              <a:spcBef>
                <a:spcPts val="0"/>
              </a:spcBef>
              <a:buNone/>
              <a:defRPr sz="34400"/>
            </a:lvl4pPr>
            <a:lvl5pPr marL="0" indent="0">
              <a:spcBef>
                <a:spcPts val="0"/>
              </a:spcBef>
              <a:buNone/>
              <a:defRPr sz="34400"/>
            </a:lvl5pPr>
            <a:lvl6pPr marL="0" indent="0">
              <a:spcBef>
                <a:spcPts val="0"/>
              </a:spcBef>
              <a:buNone/>
              <a:defRPr sz="34400"/>
            </a:lvl6pPr>
            <a:lvl7pPr marL="0" indent="0">
              <a:spcBef>
                <a:spcPts val="0"/>
              </a:spcBef>
              <a:buNone/>
              <a:defRPr sz="34400"/>
            </a:lvl7pPr>
            <a:lvl8pPr marL="0" indent="0">
              <a:spcBef>
                <a:spcPts val="0"/>
              </a:spcBef>
              <a:buNone/>
              <a:defRPr sz="34400"/>
            </a:lvl8pPr>
            <a:lvl9pPr marL="0" indent="0">
              <a:spcBef>
                <a:spcPts val="0"/>
              </a:spcBef>
              <a:buNone/>
              <a:defRPr sz="34400"/>
            </a:lvl9pPr>
          </a:lstStyle>
          <a:p>
            <a:pPr lvl="0"/>
            <a:r>
              <a:t>0#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Divider 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0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4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1422400"/>
            <a:ext cx="5039867" cy="3047997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34400"/>
            </a:lvl1pPr>
            <a:lvl2pPr marL="0" indent="0">
              <a:spcBef>
                <a:spcPts val="0"/>
              </a:spcBef>
              <a:buNone/>
              <a:defRPr sz="34400"/>
            </a:lvl2pPr>
            <a:lvl3pPr marL="0" indent="0">
              <a:spcBef>
                <a:spcPts val="0"/>
              </a:spcBef>
              <a:buNone/>
              <a:defRPr sz="34400"/>
            </a:lvl3pPr>
            <a:lvl4pPr marL="0" indent="0">
              <a:spcBef>
                <a:spcPts val="0"/>
              </a:spcBef>
              <a:buNone/>
              <a:defRPr sz="34400"/>
            </a:lvl4pPr>
            <a:lvl5pPr marL="0" indent="0">
              <a:spcBef>
                <a:spcPts val="0"/>
              </a:spcBef>
              <a:buNone/>
              <a:defRPr sz="34400"/>
            </a:lvl5pPr>
            <a:lvl6pPr marL="0" indent="0">
              <a:spcBef>
                <a:spcPts val="0"/>
              </a:spcBef>
              <a:buNone/>
              <a:defRPr sz="34400"/>
            </a:lvl6pPr>
            <a:lvl7pPr marL="0" indent="0">
              <a:spcBef>
                <a:spcPts val="0"/>
              </a:spcBef>
              <a:buNone/>
              <a:defRPr sz="34400"/>
            </a:lvl7pPr>
            <a:lvl8pPr marL="0" indent="0">
              <a:spcBef>
                <a:spcPts val="0"/>
              </a:spcBef>
              <a:buNone/>
              <a:defRPr sz="34400"/>
            </a:lvl8pPr>
            <a:lvl9pPr marL="0" indent="0">
              <a:spcBef>
                <a:spcPts val="0"/>
              </a:spcBef>
              <a:buNone/>
              <a:defRPr sz="34400"/>
            </a:lvl9pPr>
          </a:lstStyle>
          <a:p>
            <a:pPr lvl="0"/>
            <a:r>
              <a:t>0#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290044"/>
            <a:ext cx="3896867" cy="1605556"/>
          </a:xfrm>
        </p:spPr>
        <p:txBody>
          <a:bodyPr anchor="t"/>
          <a:lstStyle>
            <a:lvl1pPr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90600" y="3729027"/>
            <a:ext cx="3896867" cy="913232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641848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352704" y="1422602"/>
            <a:ext cx="5101031" cy="4368597"/>
          </a:xfrm>
        </p:spPr>
        <p:txBody>
          <a:bodyPr/>
          <a:lstStyle>
            <a:lvl1pPr marL="0" indent="0">
              <a:buNone/>
              <a:defRPr sz="2000"/>
            </a:lvl1pPr>
            <a:lvl2pPr marL="228600" indent="0">
              <a:buNone/>
              <a:defRPr sz="1800"/>
            </a:lvl2pPr>
            <a:lvl3pPr marL="457200" indent="0">
              <a:buNone/>
              <a:defRPr sz="1600"/>
            </a:lvl3pPr>
            <a:lvl4pPr marL="457200" indent="0">
              <a:buNone/>
              <a:defRPr sz="1600"/>
            </a:lvl4pPr>
            <a:lvl5pPr marL="457200" indent="0">
              <a:buNone/>
              <a:defRPr sz="1600"/>
            </a:lvl5pPr>
            <a:lvl6pPr marL="457200" indent="0">
              <a:buNone/>
              <a:defRPr sz="1600"/>
            </a:lvl6pPr>
            <a:lvl7pPr marL="457200" indent="0">
              <a:buNone/>
              <a:defRPr sz="1600"/>
            </a:lvl7pPr>
            <a:lvl8pPr marL="457200" indent="0">
              <a:buNone/>
              <a:defRPr sz="1600"/>
            </a:lvl8pPr>
            <a:lvl9pPr marL="457200" indent="0">
              <a:buNone/>
              <a:defRPr sz="1600"/>
            </a:lvl9pPr>
          </a:lstStyle>
          <a:p>
            <a:pPr lvl="0"/>
            <a:r>
              <a:t>Click to add text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641848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352704" y="1422602"/>
            <a:ext cx="5101031" cy="4368597"/>
          </a:xfrm>
        </p:spPr>
        <p:txBody>
          <a:bodyPr/>
          <a:lstStyle>
            <a:lvl1pPr marL="0" indent="0">
              <a:buNone/>
              <a:defRPr sz="2000"/>
            </a:lvl1pPr>
            <a:lvl2pPr marL="228600" indent="0">
              <a:buNone/>
              <a:defRPr sz="1800"/>
            </a:lvl2pPr>
            <a:lvl3pPr marL="457200" indent="0">
              <a:buNone/>
              <a:defRPr sz="1600"/>
            </a:lvl3pPr>
            <a:lvl4pPr marL="457200" indent="0">
              <a:buNone/>
              <a:defRPr sz="1600"/>
            </a:lvl4pPr>
            <a:lvl5pPr marL="457200" indent="0">
              <a:buNone/>
              <a:defRPr sz="1600"/>
            </a:lvl5pPr>
            <a:lvl6pPr marL="457200" indent="0">
              <a:buNone/>
              <a:defRPr sz="1600"/>
            </a:lvl6pPr>
            <a:lvl7pPr marL="457200" indent="0">
              <a:buNone/>
              <a:defRPr sz="1600"/>
            </a:lvl7pPr>
            <a:lvl8pPr marL="457200" indent="0">
              <a:buNone/>
              <a:defRPr sz="1600"/>
            </a:lvl8pPr>
            <a:lvl9pPr marL="457200" indent="0">
              <a:buNone/>
              <a:defRPr sz="1600"/>
            </a:lvl9pPr>
          </a:lstStyle>
          <a:p>
            <a:pPr lvl="0"/>
            <a:r>
              <a:t>Click to add text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4" y="342900"/>
            <a:ext cx="57499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352704" y="1422602"/>
            <a:ext cx="5743296" cy="4368597"/>
          </a:xfrm>
        </p:spPr>
        <p:txBody>
          <a:bodyPr/>
          <a:lstStyle>
            <a:lvl1pPr marL="0" indent="0">
              <a:buNone/>
              <a:defRPr sz="2000"/>
            </a:lvl1pPr>
            <a:lvl2pPr marL="228600" indent="0">
              <a:buNone/>
              <a:defRPr sz="1800"/>
            </a:lvl2pPr>
            <a:lvl3pPr marL="457200" indent="0">
              <a:buNone/>
              <a:defRPr sz="1600"/>
            </a:lvl3pPr>
            <a:lvl4pPr marL="457200" indent="0">
              <a:buNone/>
              <a:defRPr sz="1600"/>
            </a:lvl4pPr>
            <a:lvl5pPr marL="457200" indent="0">
              <a:buNone/>
              <a:defRPr sz="1600"/>
            </a:lvl5pPr>
            <a:lvl6pPr marL="457200" indent="0">
              <a:buNone/>
              <a:defRPr sz="1600"/>
            </a:lvl6pPr>
            <a:lvl7pPr marL="457200" indent="0">
              <a:buNone/>
              <a:defRPr sz="1600"/>
            </a:lvl7pPr>
            <a:lvl8pPr marL="457200" indent="0">
              <a:buNone/>
              <a:defRPr sz="1600"/>
            </a:lvl8pPr>
            <a:lvl9pPr marL="457200" indent="0">
              <a:buNone/>
              <a:defRPr sz="1600"/>
            </a:lvl9pPr>
          </a:lstStyle>
          <a:p>
            <a:pPr lvl="0"/>
            <a:r>
              <a:t>Click to add text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+ Photo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641848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352704" y="1422602"/>
            <a:ext cx="5101031" cy="4368597"/>
          </a:xfrm>
        </p:spPr>
        <p:txBody>
          <a:bodyPr/>
          <a:lstStyle>
            <a:lvl1pPr marL="0" indent="0">
              <a:buNone/>
              <a:defRPr sz="2000"/>
            </a:lvl1pPr>
            <a:lvl2pPr marL="228600" indent="0">
              <a:buNone/>
              <a:defRPr sz="1800"/>
            </a:lvl2pPr>
            <a:lvl3pPr marL="457200" indent="0">
              <a:buNone/>
              <a:defRPr sz="1600"/>
            </a:lvl3pPr>
            <a:lvl4pPr marL="457200" indent="0">
              <a:buNone/>
              <a:defRPr sz="1600"/>
            </a:lvl4pPr>
            <a:lvl5pPr marL="457200" indent="0">
              <a:buNone/>
              <a:defRPr sz="1600"/>
            </a:lvl5pPr>
            <a:lvl6pPr marL="457200" indent="0">
              <a:buNone/>
              <a:defRPr sz="1600"/>
            </a:lvl6pPr>
            <a:lvl7pPr marL="457200" indent="0">
              <a:buNone/>
              <a:defRPr sz="1600"/>
            </a:lvl7pPr>
            <a:lvl8pPr marL="457200" indent="0">
              <a:buNone/>
              <a:defRPr sz="1600"/>
            </a:lvl8pPr>
            <a:lvl9pPr marL="457200" indent="0">
              <a:buNone/>
              <a:defRPr sz="1600"/>
            </a:lvl9pPr>
          </a:lstStyle>
          <a:p>
            <a:pPr lvl="0"/>
            <a:r>
              <a:t>Click to add text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6167338" y="-2102"/>
            <a:ext cx="6024662" cy="6860102"/>
          </a:xfrm>
          <a:custGeom>
            <a:avLst/>
            <a:gdLst>
              <a:gd name="csX0" fmla="*/ 951688 w 6024662"/>
              <a:gd name="csY0" fmla="*/ 0 h 6860102"/>
              <a:gd name="csX1" fmla="*/ 6024662 w 6024662"/>
              <a:gd name="csY1" fmla="*/ 0 h 6860102"/>
              <a:gd name="csX2" fmla="*/ 6024662 w 6024662"/>
              <a:gd name="csY2" fmla="*/ 6860102 h 6860102"/>
              <a:gd name="csX3" fmla="*/ 1028525 w 6024662"/>
              <a:gd name="csY3" fmla="*/ 6860102 h 6860102"/>
              <a:gd name="csX4" fmla="*/ 932622 w 6024662"/>
              <a:gd name="csY4" fmla="*/ 6710509 h 6860102"/>
              <a:gd name="csX5" fmla="*/ 0 w 6024662"/>
              <a:gd name="csY5" fmla="*/ 3370124 h 6860102"/>
              <a:gd name="csX6" fmla="*/ 932622 w 6024662"/>
              <a:gd name="csY6" fmla="*/ 29740 h 686010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6024662" h="6860102">
                <a:moveTo>
                  <a:pt x="951688" y="0"/>
                </a:moveTo>
                <a:lnTo>
                  <a:pt x="6024662" y="0"/>
                </a:lnTo>
                <a:lnTo>
                  <a:pt x="6024662" y="6860102"/>
                </a:lnTo>
                <a:lnTo>
                  <a:pt x="1028525" y="6860102"/>
                </a:lnTo>
                <a:lnTo>
                  <a:pt x="932622" y="6710509"/>
                </a:lnTo>
                <a:cubicBezTo>
                  <a:pt x="340804" y="5736506"/>
                  <a:pt x="0" y="4593115"/>
                  <a:pt x="0" y="3370124"/>
                </a:cubicBezTo>
                <a:cubicBezTo>
                  <a:pt x="0" y="2147134"/>
                  <a:pt x="340804" y="1003743"/>
                  <a:pt x="932622" y="297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731520" tIns="0" rIns="731520" bIns="164592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200"/>
            </a:lvl1pPr>
          </a:lstStyle>
          <a:p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 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30438" y="1905506"/>
            <a:ext cx="7731125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One-Content Layouts</a:t>
            </a:r>
            <a:endParaRPr sz="96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>
            <a:noAutofit/>
          </a:bodyPr>
          <a:lstStyle/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23227" y="6392829"/>
            <a:ext cx="425873" cy="155266"/>
          </a:xfrm>
        </p:spPr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23227" y="6392829"/>
            <a:ext cx="425873" cy="155266"/>
          </a:xfrm>
        </p:spPr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346074" y="1600200"/>
            <a:ext cx="3679825" cy="41910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54499" y="1600200"/>
            <a:ext cx="7594727" cy="4191000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3679825" cy="10795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1420812"/>
            <a:ext cx="36798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54499" y="342901"/>
            <a:ext cx="7594727" cy="5448300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3679825" cy="10795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1420812"/>
            <a:ext cx="36798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2036815"/>
            <a:ext cx="3679825" cy="3754385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54499" y="342901"/>
            <a:ext cx="7594727" cy="5448300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632704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5632704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6075" y="1825625"/>
            <a:ext cx="5635625" cy="3965575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6075" y="1422602"/>
            <a:ext cx="7589520" cy="4368597"/>
          </a:xfrm>
        </p:spPr>
        <p:txBody>
          <a:bodyPr>
            <a:noAutofit/>
          </a:bodyPr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Rectangle: Rounded Corners 6"/>
          <p:cNvSpPr/>
          <p:nvPr/>
        </p:nvSpPr>
        <p:spPr bwMode="ltGray">
          <a:xfrm>
            <a:off x="8166101" y="1409700"/>
            <a:ext cx="3683000" cy="4381500"/>
          </a:xfrm>
          <a:prstGeom prst="roundRect">
            <a:avLst>
              <a:gd name="adj" fmla="val 4023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 hasCustomPrompt="1"/>
          </p:nvPr>
        </p:nvSpPr>
        <p:spPr>
          <a:xfrm>
            <a:off x="8388261" y="1634383"/>
            <a:ext cx="3162289" cy="3924588"/>
          </a:xfrm>
        </p:spPr>
        <p:txBody>
          <a:bodyPr>
            <a:noAutofit/>
          </a:bodyPr>
          <a:lstStyle>
            <a:lvl1pPr>
              <a:defRPr sz="22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>
                <a:solidFill>
                  <a:schemeClr val="bg1"/>
                </a:solidFill>
              </a:defRPr>
            </a:lvl6pPr>
            <a:lvl7pPr>
              <a:defRPr sz="1800">
                <a:solidFill>
                  <a:schemeClr val="bg1"/>
                </a:solidFill>
              </a:defRPr>
            </a:lvl7pPr>
            <a:lvl8pPr>
              <a:defRPr sz="1800">
                <a:solidFill>
                  <a:schemeClr val="bg1"/>
                </a:solidFill>
              </a:defRPr>
            </a:lvl8pPr>
            <a:lvl9pPr>
              <a:defRPr sz="1800">
                <a:solidFill>
                  <a:schemeClr val="bg1"/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838763" y="6437273"/>
            <a:ext cx="4472568" cy="10772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Statement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6838763" y="6437273"/>
            <a:ext cx="4472568" cy="10772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Statement 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6838763" y="6437273"/>
            <a:ext cx="4472568" cy="10772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onclusions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9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3679825" cy="10795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54499" y="342901"/>
            <a:ext cx="7594727" cy="54483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2000"/>
            </a:lvl1pPr>
            <a:lvl2pPr marL="365760">
              <a:defRPr sz="1800"/>
            </a:lvl2pPr>
            <a:lvl3pPr marL="822960">
              <a:defRPr sz="1600"/>
            </a:lvl3pPr>
            <a:lvl4pPr marL="822960">
              <a:defRPr sz="1600"/>
            </a:lvl4pPr>
            <a:lvl5pPr marL="822960">
              <a:defRPr sz="1600"/>
            </a:lvl5pPr>
            <a:lvl6pPr marL="822960">
              <a:defRPr sz="1600"/>
            </a:lvl6pPr>
            <a:lvl7pPr marL="822960">
              <a:defRPr sz="1600"/>
            </a:lvl7pPr>
            <a:lvl8pPr marL="822960">
              <a:defRPr sz="1600"/>
            </a:lvl8pPr>
            <a:lvl9pPr marL="822960">
              <a:defRPr sz="16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s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4" y="342900"/>
            <a:ext cx="57499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346074" y="1422602"/>
            <a:ext cx="5751576" cy="4368597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2000"/>
            </a:lvl1pPr>
            <a:lvl2pPr marL="228600" indent="0">
              <a:buFont typeface="Arial" panose="020B0604020202020204" pitchFamily="34" charset="0"/>
              <a:buChar char="​"/>
              <a:defRPr sz="1800"/>
            </a:lvl2pPr>
            <a:lvl3pPr marL="457200" indent="0">
              <a:buFont typeface="Arial" panose="020B0604020202020204" pitchFamily="34" charset="0"/>
              <a:buChar char="​"/>
              <a:defRPr sz="1600"/>
            </a:lvl3pPr>
            <a:lvl4pPr marL="457200" indent="0">
              <a:buFont typeface="Arial" panose="020B0604020202020204" pitchFamily="34" charset="0"/>
              <a:buChar char="​"/>
              <a:defRPr sz="1600"/>
            </a:lvl4pPr>
            <a:lvl5pPr marL="457200" indent="0">
              <a:buFont typeface="Arial" panose="020B0604020202020204" pitchFamily="34" charset="0"/>
              <a:buChar char="​"/>
              <a:defRPr sz="1600"/>
            </a:lvl5pPr>
            <a:lvl6pPr marL="457200" indent="0">
              <a:buFont typeface="Arial" panose="020B0604020202020204" pitchFamily="34" charset="0"/>
              <a:buChar char="​"/>
              <a:defRPr sz="1600"/>
            </a:lvl6pPr>
            <a:lvl7pPr marL="457200" indent="0">
              <a:buFont typeface="Arial" panose="020B0604020202020204" pitchFamily="34" charset="0"/>
              <a:buChar char="​"/>
              <a:defRPr sz="1600"/>
            </a:lvl7pPr>
            <a:lvl8pPr marL="457200" indent="0">
              <a:buFont typeface="Arial" panose="020B0604020202020204" pitchFamily="34" charset="0"/>
              <a:buChar char="​"/>
              <a:defRPr sz="1600"/>
            </a:lvl8pPr>
            <a:lvl9pPr marL="457200" indent="0">
              <a:buFont typeface="Arial" panose="020B0604020202020204" pitchFamily="34" charset="0"/>
              <a:buChar char="​"/>
              <a:defRPr sz="1600"/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hromium Blue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7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Cupric Blue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6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8" name="Title 2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8701" y="1166843"/>
            <a:ext cx="10134600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Two- Three- &amp; Four-Content Layouts</a:t>
            </a:r>
            <a:endParaRPr sz="96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8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46075" y="1825625"/>
            <a:ext cx="5635625" cy="3965575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19573" y="1825625"/>
            <a:ext cx="5632704" cy="3974344"/>
          </a:xfrm>
        </p:spPr>
        <p:txBody>
          <a:bodyPr/>
          <a:lstStyle/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8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 bwMode="blackGray">
          <a:xfrm>
            <a:off x="346075" y="1600200"/>
            <a:ext cx="5635625" cy="4370832"/>
          </a:xfrm>
          <a:prstGeom prst="roundRect">
            <a:avLst>
              <a:gd name="adj" fmla="val 3368"/>
            </a:avLst>
          </a:prstGeom>
          <a:solidFill>
            <a:schemeClr val="accent1"/>
          </a:solidFill>
        </p:spPr>
        <p:txBody>
          <a:bodyPr lIns="320040" tIns="429768" rIns="320040" bIns="429768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19573" y="1590539"/>
            <a:ext cx="5632704" cy="4370832"/>
          </a:xfrm>
          <a:prstGeom prst="roundRect">
            <a:avLst>
              <a:gd name="adj" fmla="val 3750"/>
            </a:avLst>
          </a:prstGeom>
          <a:solidFill>
            <a:schemeClr val="accent2"/>
          </a:solidFill>
        </p:spPr>
        <p:txBody>
          <a:bodyPr lIns="320040" tIns="429768" rIns="320040" bIns="429768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342901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accent1"/>
          </a:solidFill>
        </p:spPr>
        <p:txBody>
          <a:bodyPr lIns="274320" tIns="201168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228600">
              <a:defRPr sz="1800">
                <a:solidFill>
                  <a:schemeClr val="bg1"/>
                </a:solidFill>
              </a:defRPr>
            </a:lvl2pPr>
            <a:lvl3pPr marL="685800">
              <a:defRPr sz="1600">
                <a:solidFill>
                  <a:schemeClr val="bg1"/>
                </a:solidFill>
              </a:defRPr>
            </a:lvl3pPr>
            <a:lvl4pPr marL="685800">
              <a:defRPr sz="1600">
                <a:solidFill>
                  <a:schemeClr val="bg1"/>
                </a:solidFill>
              </a:defRPr>
            </a:lvl4pPr>
            <a:lvl5pPr marL="685800">
              <a:defRPr sz="1600">
                <a:solidFill>
                  <a:schemeClr val="bg1"/>
                </a:solidFill>
              </a:defRPr>
            </a:lvl5pPr>
            <a:lvl6pPr marL="685800">
              <a:defRPr sz="1600">
                <a:solidFill>
                  <a:schemeClr val="bg1"/>
                </a:solidFill>
              </a:defRPr>
            </a:lvl6pPr>
            <a:lvl7pPr marL="685800">
              <a:defRPr sz="1600">
                <a:solidFill>
                  <a:schemeClr val="bg1"/>
                </a:solidFill>
              </a:defRPr>
            </a:lvl7pPr>
            <a:lvl8pPr marL="685800">
              <a:defRPr sz="1600">
                <a:solidFill>
                  <a:schemeClr val="bg1"/>
                </a:solidFill>
              </a:defRPr>
            </a:lvl8pPr>
            <a:lvl9pPr marL="685800"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342901" y="2279374"/>
            <a:ext cx="3684758" cy="3511826"/>
          </a:xfrm>
        </p:spPr>
        <p:txBody>
          <a:bodyPr lIns="320040" rIns="32004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4253621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accent2"/>
          </a:solidFill>
        </p:spPr>
        <p:txBody>
          <a:bodyPr lIns="274320" tIns="201168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228600">
              <a:defRPr sz="1800">
                <a:solidFill>
                  <a:schemeClr val="tx1"/>
                </a:solidFill>
              </a:defRPr>
            </a:lvl2pPr>
            <a:lvl3pPr marL="685800">
              <a:defRPr sz="1600">
                <a:solidFill>
                  <a:schemeClr val="tx1"/>
                </a:solidFill>
              </a:defRPr>
            </a:lvl3pPr>
            <a:lvl4pPr marL="685800">
              <a:defRPr sz="1600">
                <a:solidFill>
                  <a:schemeClr val="tx1"/>
                </a:solidFill>
              </a:defRPr>
            </a:lvl4pPr>
            <a:lvl5pPr marL="685800">
              <a:defRPr sz="1600">
                <a:solidFill>
                  <a:schemeClr val="tx1"/>
                </a:solidFill>
              </a:defRPr>
            </a:lvl5pPr>
            <a:lvl6pPr marL="685800">
              <a:defRPr sz="1600">
                <a:solidFill>
                  <a:schemeClr val="tx1"/>
                </a:solidFill>
              </a:defRPr>
            </a:lvl6pPr>
            <a:lvl7pPr marL="685800">
              <a:defRPr sz="1600">
                <a:solidFill>
                  <a:schemeClr val="tx1"/>
                </a:solidFill>
              </a:defRPr>
            </a:lvl7pPr>
            <a:lvl8pPr marL="685800">
              <a:defRPr sz="1600">
                <a:solidFill>
                  <a:schemeClr val="tx1"/>
                </a:solidFill>
              </a:defRPr>
            </a:lvl8pPr>
            <a:lvl9pPr marL="685800"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7" hasCustomPrompt="1"/>
          </p:nvPr>
        </p:nvSpPr>
        <p:spPr>
          <a:xfrm>
            <a:off x="4253621" y="2279374"/>
            <a:ext cx="3684758" cy="3511826"/>
          </a:xfrm>
        </p:spPr>
        <p:txBody>
          <a:bodyPr lIns="320040" rIns="320040"/>
          <a:lstStyle>
            <a:lvl1pPr>
              <a:defRPr/>
            </a:lvl1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7" name="Text Placeholder 14"/>
          <p:cNvSpPr>
            <a:spLocks noGrp="1"/>
          </p:cNvSpPr>
          <p:nvPr>
            <p:ph type="body" sz="quarter" idx="20" hasCustomPrompt="1"/>
          </p:nvPr>
        </p:nvSpPr>
        <p:spPr>
          <a:xfrm>
            <a:off x="8164339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bg2"/>
          </a:solidFill>
        </p:spPr>
        <p:txBody>
          <a:bodyPr lIns="274320" tIns="201168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228600">
              <a:defRPr sz="1800">
                <a:solidFill>
                  <a:schemeClr val="tx1"/>
                </a:solidFill>
              </a:defRPr>
            </a:lvl2pPr>
            <a:lvl3pPr marL="685800">
              <a:defRPr sz="1600">
                <a:solidFill>
                  <a:schemeClr val="tx1"/>
                </a:solidFill>
              </a:defRPr>
            </a:lvl3pPr>
            <a:lvl4pPr marL="685800">
              <a:defRPr sz="1600">
                <a:solidFill>
                  <a:schemeClr val="tx1"/>
                </a:solidFill>
              </a:defRPr>
            </a:lvl4pPr>
            <a:lvl5pPr marL="685800">
              <a:defRPr sz="1600">
                <a:solidFill>
                  <a:schemeClr val="tx1"/>
                </a:solidFill>
              </a:defRPr>
            </a:lvl5pPr>
            <a:lvl6pPr marL="685800">
              <a:defRPr sz="1600">
                <a:solidFill>
                  <a:schemeClr val="tx1"/>
                </a:solidFill>
              </a:defRPr>
            </a:lvl6pPr>
            <a:lvl7pPr marL="685800">
              <a:defRPr sz="1600">
                <a:solidFill>
                  <a:schemeClr val="tx1"/>
                </a:solidFill>
              </a:defRPr>
            </a:lvl7pPr>
            <a:lvl8pPr marL="685800">
              <a:defRPr sz="1600">
                <a:solidFill>
                  <a:schemeClr val="tx1"/>
                </a:solidFill>
              </a:defRPr>
            </a:lvl8pPr>
            <a:lvl9pPr marL="685800"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8" name="Content Placeholder 11"/>
          <p:cNvSpPr>
            <a:spLocks noGrp="1"/>
          </p:cNvSpPr>
          <p:nvPr>
            <p:ph sz="quarter" idx="21" hasCustomPrompt="1"/>
          </p:nvPr>
        </p:nvSpPr>
        <p:spPr>
          <a:xfrm>
            <a:off x="8164339" y="2279374"/>
            <a:ext cx="3684758" cy="3511826"/>
          </a:xfrm>
        </p:spPr>
        <p:txBody>
          <a:bodyPr lIns="320040" rIns="320040"/>
          <a:lstStyle>
            <a:lvl1pPr>
              <a:defRPr/>
            </a:lvl1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 A + Icon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342901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accent1"/>
          </a:solidFill>
        </p:spPr>
        <p:txBody>
          <a:bodyPr lIns="274320" tIns="640080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228600">
              <a:defRPr sz="1800">
                <a:solidFill>
                  <a:schemeClr val="bg1"/>
                </a:solidFill>
              </a:defRPr>
            </a:lvl2pPr>
            <a:lvl3pPr marL="685800">
              <a:defRPr sz="1600">
                <a:solidFill>
                  <a:schemeClr val="bg1"/>
                </a:solidFill>
              </a:defRPr>
            </a:lvl3pPr>
            <a:lvl4pPr marL="685800">
              <a:defRPr sz="1600">
                <a:solidFill>
                  <a:schemeClr val="bg1"/>
                </a:solidFill>
              </a:defRPr>
            </a:lvl4pPr>
            <a:lvl5pPr marL="685800">
              <a:defRPr sz="1600">
                <a:solidFill>
                  <a:schemeClr val="bg1"/>
                </a:solidFill>
              </a:defRPr>
            </a:lvl5pPr>
            <a:lvl6pPr marL="685800">
              <a:defRPr sz="1600">
                <a:solidFill>
                  <a:schemeClr val="bg1"/>
                </a:solidFill>
              </a:defRPr>
            </a:lvl6pPr>
            <a:lvl7pPr marL="685800">
              <a:defRPr sz="1600">
                <a:solidFill>
                  <a:schemeClr val="bg1"/>
                </a:solidFill>
              </a:defRPr>
            </a:lvl7pPr>
            <a:lvl8pPr marL="685800">
              <a:defRPr sz="1600">
                <a:solidFill>
                  <a:schemeClr val="bg1"/>
                </a:solidFill>
              </a:defRPr>
            </a:lvl8pPr>
            <a:lvl9pPr marL="685800"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342901" y="2721769"/>
            <a:ext cx="3684758" cy="3069431"/>
          </a:xfrm>
        </p:spPr>
        <p:txBody>
          <a:bodyPr lIns="320040" rIns="32004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4253621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accent2"/>
          </a:solidFill>
        </p:spPr>
        <p:txBody>
          <a:bodyPr lIns="274320" tIns="640080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228600">
              <a:defRPr sz="1800">
                <a:solidFill>
                  <a:schemeClr val="tx1"/>
                </a:solidFill>
              </a:defRPr>
            </a:lvl2pPr>
            <a:lvl3pPr marL="685800">
              <a:defRPr sz="1600">
                <a:solidFill>
                  <a:schemeClr val="tx1"/>
                </a:solidFill>
              </a:defRPr>
            </a:lvl3pPr>
            <a:lvl4pPr marL="685800">
              <a:defRPr sz="1600">
                <a:solidFill>
                  <a:schemeClr val="tx1"/>
                </a:solidFill>
              </a:defRPr>
            </a:lvl4pPr>
            <a:lvl5pPr marL="685800">
              <a:defRPr sz="1600">
                <a:solidFill>
                  <a:schemeClr val="tx1"/>
                </a:solidFill>
              </a:defRPr>
            </a:lvl5pPr>
            <a:lvl6pPr marL="685800">
              <a:defRPr sz="1600">
                <a:solidFill>
                  <a:schemeClr val="tx1"/>
                </a:solidFill>
              </a:defRPr>
            </a:lvl6pPr>
            <a:lvl7pPr marL="685800">
              <a:defRPr sz="1600">
                <a:solidFill>
                  <a:schemeClr val="tx1"/>
                </a:solidFill>
              </a:defRPr>
            </a:lvl7pPr>
            <a:lvl8pPr marL="685800">
              <a:defRPr sz="1600">
                <a:solidFill>
                  <a:schemeClr val="tx1"/>
                </a:solidFill>
              </a:defRPr>
            </a:lvl8pPr>
            <a:lvl9pPr marL="685800"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7" hasCustomPrompt="1"/>
          </p:nvPr>
        </p:nvSpPr>
        <p:spPr>
          <a:xfrm>
            <a:off x="4253621" y="2721768"/>
            <a:ext cx="3684758" cy="3069431"/>
          </a:xfrm>
        </p:spPr>
        <p:txBody>
          <a:bodyPr lIns="320040" rIns="320040"/>
          <a:lstStyle>
            <a:lvl1pPr>
              <a:defRPr/>
            </a:lvl1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7" name="Text Placeholder 14"/>
          <p:cNvSpPr>
            <a:spLocks noGrp="1"/>
          </p:cNvSpPr>
          <p:nvPr>
            <p:ph type="body" sz="quarter" idx="20" hasCustomPrompt="1"/>
          </p:nvPr>
        </p:nvSpPr>
        <p:spPr>
          <a:xfrm>
            <a:off x="8164339" y="1600200"/>
            <a:ext cx="3684758" cy="4370832"/>
          </a:xfrm>
          <a:prstGeom prst="roundRect">
            <a:avLst>
              <a:gd name="adj" fmla="val 3484"/>
            </a:avLst>
          </a:prstGeom>
          <a:solidFill>
            <a:schemeClr val="bg2"/>
          </a:solidFill>
        </p:spPr>
        <p:txBody>
          <a:bodyPr lIns="274320" tIns="640080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228600">
              <a:defRPr sz="1800">
                <a:solidFill>
                  <a:schemeClr val="tx1"/>
                </a:solidFill>
              </a:defRPr>
            </a:lvl2pPr>
            <a:lvl3pPr marL="685800">
              <a:defRPr sz="1600">
                <a:solidFill>
                  <a:schemeClr val="tx1"/>
                </a:solidFill>
              </a:defRPr>
            </a:lvl3pPr>
            <a:lvl4pPr marL="685800">
              <a:defRPr sz="1600">
                <a:solidFill>
                  <a:schemeClr val="tx1"/>
                </a:solidFill>
              </a:defRPr>
            </a:lvl4pPr>
            <a:lvl5pPr marL="685800">
              <a:defRPr sz="1600">
                <a:solidFill>
                  <a:schemeClr val="tx1"/>
                </a:solidFill>
              </a:defRPr>
            </a:lvl5pPr>
            <a:lvl6pPr marL="685800">
              <a:defRPr sz="1600">
                <a:solidFill>
                  <a:schemeClr val="tx1"/>
                </a:solidFill>
              </a:defRPr>
            </a:lvl6pPr>
            <a:lvl7pPr marL="685800">
              <a:defRPr sz="1600">
                <a:solidFill>
                  <a:schemeClr val="tx1"/>
                </a:solidFill>
              </a:defRPr>
            </a:lvl7pPr>
            <a:lvl8pPr marL="685800">
              <a:defRPr sz="1600">
                <a:solidFill>
                  <a:schemeClr val="tx1"/>
                </a:solidFill>
              </a:defRPr>
            </a:lvl8pPr>
            <a:lvl9pPr marL="685800"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8" name="Content Placeholder 11"/>
          <p:cNvSpPr>
            <a:spLocks noGrp="1"/>
          </p:cNvSpPr>
          <p:nvPr>
            <p:ph sz="quarter" idx="21" hasCustomPrompt="1"/>
          </p:nvPr>
        </p:nvSpPr>
        <p:spPr>
          <a:xfrm>
            <a:off x="8164339" y="2721768"/>
            <a:ext cx="3684758" cy="3078201"/>
          </a:xfrm>
        </p:spPr>
        <p:txBody>
          <a:bodyPr lIns="320040" rIns="320040"/>
          <a:lstStyle>
            <a:lvl1pPr>
              <a:defRPr/>
            </a:lvl1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6" name="Online Image Placeholder 5"/>
          <p:cNvSpPr>
            <a:spLocks noGrp="1"/>
          </p:cNvSpPr>
          <p:nvPr>
            <p:ph type="clipArt" sz="quarter" idx="22" hasCustomPrompt="1"/>
          </p:nvPr>
        </p:nvSpPr>
        <p:spPr>
          <a:xfrm>
            <a:off x="673101" y="1825625"/>
            <a:ext cx="365760" cy="36576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7" name="Online Image Placeholder 5"/>
          <p:cNvSpPr>
            <a:spLocks noGrp="1"/>
          </p:cNvSpPr>
          <p:nvPr>
            <p:ph type="clipArt" sz="quarter" idx="23" hasCustomPrompt="1"/>
          </p:nvPr>
        </p:nvSpPr>
        <p:spPr>
          <a:xfrm>
            <a:off x="4579179" y="1825625"/>
            <a:ext cx="365760" cy="36576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8" name="Online Image Placeholder 5"/>
          <p:cNvSpPr>
            <a:spLocks noGrp="1"/>
          </p:cNvSpPr>
          <p:nvPr>
            <p:ph type="clipArt" sz="quarter" idx="24" hasCustomPrompt="1"/>
          </p:nvPr>
        </p:nvSpPr>
        <p:spPr>
          <a:xfrm>
            <a:off x="8485257" y="1825625"/>
            <a:ext cx="365760" cy="36576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342901" y="1600200"/>
            <a:ext cx="2633472" cy="4370832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</p:spPr>
        <p:txBody>
          <a:bodyPr lIns="146304" tIns="201168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346075" y="2304289"/>
            <a:ext cx="2631305" cy="3483544"/>
          </a:xfrm>
        </p:spPr>
        <p:txBody>
          <a:bodyPr lIns="182880" rIns="182880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3299083" y="1600200"/>
            <a:ext cx="2633472" cy="4370832"/>
          </a:xfrm>
          <a:prstGeom prst="roundRect">
            <a:avLst>
              <a:gd name="adj" fmla="val 5497"/>
            </a:avLst>
          </a:prstGeom>
          <a:solidFill>
            <a:schemeClr val="accent2"/>
          </a:solidFill>
        </p:spPr>
        <p:txBody>
          <a:bodyPr lIns="146304" tIns="201168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7" name="Content Placeholder 11"/>
          <p:cNvSpPr>
            <a:spLocks noGrp="1"/>
          </p:cNvSpPr>
          <p:nvPr>
            <p:ph sz="quarter" idx="20" hasCustomPrompt="1"/>
          </p:nvPr>
        </p:nvSpPr>
        <p:spPr>
          <a:xfrm>
            <a:off x="3301250" y="2304288"/>
            <a:ext cx="2631305" cy="3486912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8" name="Text Placeholder 14"/>
          <p:cNvSpPr>
            <a:spLocks noGrp="1"/>
          </p:cNvSpPr>
          <p:nvPr>
            <p:ph type="body" sz="quarter" idx="21" hasCustomPrompt="1"/>
          </p:nvPr>
        </p:nvSpPr>
        <p:spPr>
          <a:xfrm>
            <a:off x="6255265" y="1600200"/>
            <a:ext cx="2633472" cy="4370832"/>
          </a:xfrm>
          <a:prstGeom prst="roundRect">
            <a:avLst>
              <a:gd name="adj" fmla="val 5497"/>
            </a:avLst>
          </a:prstGeom>
          <a:solidFill>
            <a:schemeClr val="bg2"/>
          </a:solidFill>
        </p:spPr>
        <p:txBody>
          <a:bodyPr lIns="146304" tIns="201168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9" name="Content Placeholder 11"/>
          <p:cNvSpPr>
            <a:spLocks noGrp="1"/>
          </p:cNvSpPr>
          <p:nvPr>
            <p:ph sz="quarter" idx="22" hasCustomPrompt="1"/>
          </p:nvPr>
        </p:nvSpPr>
        <p:spPr>
          <a:xfrm>
            <a:off x="6255265" y="2304288"/>
            <a:ext cx="2631305" cy="3486912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1" name="Text Placeholder 14"/>
          <p:cNvSpPr>
            <a:spLocks noGrp="1"/>
          </p:cNvSpPr>
          <p:nvPr>
            <p:ph type="body" sz="quarter" idx="23" hasCustomPrompt="1"/>
          </p:nvPr>
        </p:nvSpPr>
        <p:spPr>
          <a:xfrm>
            <a:off x="9211446" y="1600200"/>
            <a:ext cx="2633472" cy="4370832"/>
          </a:xfrm>
          <a:prstGeom prst="roundRect">
            <a:avLst>
              <a:gd name="adj" fmla="val 5497"/>
            </a:avLst>
          </a:prstGeom>
          <a:solidFill>
            <a:schemeClr val="tx2"/>
          </a:solidFill>
        </p:spPr>
        <p:txBody>
          <a:bodyPr lIns="146304" tIns="201168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4" name="Content Placeholder 11"/>
          <p:cNvSpPr>
            <a:spLocks noGrp="1"/>
          </p:cNvSpPr>
          <p:nvPr>
            <p:ph sz="quarter" idx="24" hasCustomPrompt="1"/>
          </p:nvPr>
        </p:nvSpPr>
        <p:spPr bwMode="white">
          <a:xfrm>
            <a:off x="9214620" y="2304288"/>
            <a:ext cx="2631305" cy="3486912"/>
          </a:xfrm>
        </p:spPr>
        <p:txBody>
          <a:bodyPr lIns="182880" rIns="182880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 A +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342901" y="1600200"/>
            <a:ext cx="2633472" cy="4368800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</p:spPr>
        <p:txBody>
          <a:bodyPr lIns="146304" tIns="548640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346075" y="2655032"/>
            <a:ext cx="2631305" cy="3105687"/>
          </a:xfrm>
        </p:spPr>
        <p:txBody>
          <a:bodyPr lIns="182880" rIns="182880"/>
          <a:lstStyle>
            <a:lvl1pPr>
              <a:spcBef>
                <a:spcPts val="1200"/>
              </a:spcBef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3299083" y="1600200"/>
            <a:ext cx="2633472" cy="4368800"/>
          </a:xfrm>
          <a:prstGeom prst="roundRect">
            <a:avLst>
              <a:gd name="adj" fmla="val 5497"/>
            </a:avLst>
          </a:prstGeom>
          <a:solidFill>
            <a:schemeClr val="accent2"/>
          </a:solidFill>
        </p:spPr>
        <p:txBody>
          <a:bodyPr lIns="146304" tIns="548640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7" name="Content Placeholder 11"/>
          <p:cNvSpPr>
            <a:spLocks noGrp="1"/>
          </p:cNvSpPr>
          <p:nvPr>
            <p:ph sz="quarter" idx="20" hasCustomPrompt="1"/>
          </p:nvPr>
        </p:nvSpPr>
        <p:spPr>
          <a:xfrm>
            <a:off x="3301250" y="2651760"/>
            <a:ext cx="2631305" cy="3108760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8" name="Text Placeholder 14"/>
          <p:cNvSpPr>
            <a:spLocks noGrp="1"/>
          </p:cNvSpPr>
          <p:nvPr>
            <p:ph type="body" sz="quarter" idx="21" hasCustomPrompt="1"/>
          </p:nvPr>
        </p:nvSpPr>
        <p:spPr>
          <a:xfrm>
            <a:off x="6255265" y="1600200"/>
            <a:ext cx="2633472" cy="4368800"/>
          </a:xfrm>
          <a:prstGeom prst="roundRect">
            <a:avLst>
              <a:gd name="adj" fmla="val 5497"/>
            </a:avLst>
          </a:prstGeom>
          <a:solidFill>
            <a:schemeClr val="bg2"/>
          </a:solidFill>
        </p:spPr>
        <p:txBody>
          <a:bodyPr lIns="146304" tIns="548640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9" name="Content Placeholder 11"/>
          <p:cNvSpPr>
            <a:spLocks noGrp="1"/>
          </p:cNvSpPr>
          <p:nvPr>
            <p:ph sz="quarter" idx="22" hasCustomPrompt="1"/>
          </p:nvPr>
        </p:nvSpPr>
        <p:spPr>
          <a:xfrm>
            <a:off x="6255265" y="2651760"/>
            <a:ext cx="2631305" cy="3108760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11" name="Text Placeholder 14"/>
          <p:cNvSpPr>
            <a:spLocks noGrp="1"/>
          </p:cNvSpPr>
          <p:nvPr>
            <p:ph type="body" sz="quarter" idx="23" hasCustomPrompt="1"/>
          </p:nvPr>
        </p:nvSpPr>
        <p:spPr>
          <a:xfrm>
            <a:off x="9211446" y="1600200"/>
            <a:ext cx="2633472" cy="4368800"/>
          </a:xfrm>
          <a:prstGeom prst="roundRect">
            <a:avLst>
              <a:gd name="adj" fmla="val 5497"/>
            </a:avLst>
          </a:prstGeom>
          <a:solidFill>
            <a:schemeClr val="tx2"/>
          </a:solidFill>
        </p:spPr>
        <p:txBody>
          <a:bodyPr lIns="146304" tIns="548640" rIns="146304" bIns="201168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4" name="Content Placeholder 11"/>
          <p:cNvSpPr>
            <a:spLocks noGrp="1"/>
          </p:cNvSpPr>
          <p:nvPr>
            <p:ph sz="quarter" idx="24" hasCustomPrompt="1"/>
          </p:nvPr>
        </p:nvSpPr>
        <p:spPr bwMode="white">
          <a:xfrm>
            <a:off x="9214620" y="2651760"/>
            <a:ext cx="2631305" cy="3108760"/>
          </a:xfrm>
        </p:spPr>
        <p:txBody>
          <a:bodyPr lIns="182880" rIns="182880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</p:txBody>
      </p:sp>
      <p:sp>
        <p:nvSpPr>
          <p:cNvPr id="5" name="Online Image Placeholder 5"/>
          <p:cNvSpPr>
            <a:spLocks noGrp="1"/>
          </p:cNvSpPr>
          <p:nvPr>
            <p:ph type="clipArt" sz="quarter" idx="25" hasCustomPrompt="1"/>
          </p:nvPr>
        </p:nvSpPr>
        <p:spPr>
          <a:xfrm>
            <a:off x="539496" y="1828800"/>
            <a:ext cx="228600" cy="22860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3" name="Online Image Placeholder 5"/>
          <p:cNvSpPr>
            <a:spLocks noGrp="1"/>
          </p:cNvSpPr>
          <p:nvPr>
            <p:ph type="clipArt" sz="quarter" idx="26" hasCustomPrompt="1"/>
          </p:nvPr>
        </p:nvSpPr>
        <p:spPr>
          <a:xfrm>
            <a:off x="3494659" y="1828800"/>
            <a:ext cx="228600" cy="22860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6" name="Online Image Placeholder 5"/>
          <p:cNvSpPr>
            <a:spLocks noGrp="1"/>
          </p:cNvSpPr>
          <p:nvPr>
            <p:ph type="clipArt" sz="quarter" idx="27" hasCustomPrompt="1"/>
          </p:nvPr>
        </p:nvSpPr>
        <p:spPr>
          <a:xfrm>
            <a:off x="6446520" y="1828800"/>
            <a:ext cx="228600" cy="22860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7" name="Online Image Placeholder 5"/>
          <p:cNvSpPr>
            <a:spLocks noGrp="1"/>
          </p:cNvSpPr>
          <p:nvPr>
            <p:ph type="clipArt" sz="quarter" idx="28" hasCustomPrompt="1"/>
          </p:nvPr>
        </p:nvSpPr>
        <p:spPr>
          <a:xfrm>
            <a:off x="9400032" y="1828800"/>
            <a:ext cx="228600" cy="22860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29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 B +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1029010" y="1842874"/>
            <a:ext cx="4457389" cy="381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>
          <a:xfrm>
            <a:off x="1029010" y="2300074"/>
            <a:ext cx="4462272" cy="1032966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spcBef>
                <a:spcPts val="1200"/>
              </a:spcBef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>
                <a:solidFill>
                  <a:schemeClr val="tx1"/>
                </a:solidFill>
              </a:defRPr>
            </a:lvl6pPr>
            <a:lvl7pPr>
              <a:defRPr sz="1400">
                <a:solidFill>
                  <a:schemeClr val="tx1"/>
                </a:solidFill>
              </a:defRPr>
            </a:lvl7pPr>
            <a:lvl8pPr>
              <a:defRPr sz="1400">
                <a:solidFill>
                  <a:schemeClr val="tx1"/>
                </a:solidFill>
              </a:defRPr>
            </a:lvl8pPr>
            <a:lvl9pPr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6838763" y="1842874"/>
            <a:ext cx="4457389" cy="381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7" name="Content Placeholder 11"/>
          <p:cNvSpPr>
            <a:spLocks noGrp="1"/>
          </p:cNvSpPr>
          <p:nvPr>
            <p:ph sz="quarter" idx="20" hasCustomPrompt="1"/>
          </p:nvPr>
        </p:nvSpPr>
        <p:spPr>
          <a:xfrm>
            <a:off x="6838763" y="2300074"/>
            <a:ext cx="4462272" cy="1032966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>
                <a:solidFill>
                  <a:schemeClr val="tx1"/>
                </a:solidFill>
              </a:defRPr>
            </a:lvl6pPr>
            <a:lvl7pPr>
              <a:defRPr sz="1400">
                <a:solidFill>
                  <a:schemeClr val="tx1"/>
                </a:solidFill>
              </a:defRPr>
            </a:lvl7pPr>
            <a:lvl8pPr>
              <a:defRPr sz="1400">
                <a:solidFill>
                  <a:schemeClr val="tx1"/>
                </a:solidFill>
              </a:defRPr>
            </a:lvl8pPr>
            <a:lvl9pPr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8" name="Text Placeholder 14"/>
          <p:cNvSpPr>
            <a:spLocks noGrp="1"/>
          </p:cNvSpPr>
          <p:nvPr>
            <p:ph type="body" sz="quarter" idx="21" hasCustomPrompt="1"/>
          </p:nvPr>
        </p:nvSpPr>
        <p:spPr>
          <a:xfrm>
            <a:off x="1029010" y="4010308"/>
            <a:ext cx="4457389" cy="381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9" name="Content Placeholder 11"/>
          <p:cNvSpPr>
            <a:spLocks noGrp="1"/>
          </p:cNvSpPr>
          <p:nvPr>
            <p:ph sz="quarter" idx="22" hasCustomPrompt="1"/>
          </p:nvPr>
        </p:nvSpPr>
        <p:spPr>
          <a:xfrm>
            <a:off x="1029010" y="4467508"/>
            <a:ext cx="4462272" cy="1032966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>
                <a:solidFill>
                  <a:schemeClr val="tx1"/>
                </a:solidFill>
              </a:defRPr>
            </a:lvl6pPr>
            <a:lvl7pPr>
              <a:defRPr sz="1400">
                <a:solidFill>
                  <a:schemeClr val="tx1"/>
                </a:solidFill>
              </a:defRPr>
            </a:lvl7pPr>
            <a:lvl8pPr>
              <a:defRPr sz="1400">
                <a:solidFill>
                  <a:schemeClr val="tx1"/>
                </a:solidFill>
              </a:defRPr>
            </a:lvl8pPr>
            <a:lvl9pPr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11" name="Text Placeholder 14"/>
          <p:cNvSpPr>
            <a:spLocks noGrp="1"/>
          </p:cNvSpPr>
          <p:nvPr>
            <p:ph type="body" sz="quarter" idx="23" hasCustomPrompt="1"/>
          </p:nvPr>
        </p:nvSpPr>
        <p:spPr>
          <a:xfrm>
            <a:off x="6838763" y="4010308"/>
            <a:ext cx="4457389" cy="381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4" name="Content Placeholder 11"/>
          <p:cNvSpPr>
            <a:spLocks noGrp="1"/>
          </p:cNvSpPr>
          <p:nvPr>
            <p:ph sz="quarter" idx="24" hasCustomPrompt="1"/>
          </p:nvPr>
        </p:nvSpPr>
        <p:spPr>
          <a:xfrm>
            <a:off x="6838763" y="4467508"/>
            <a:ext cx="4462272" cy="1032966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>
                <a:solidFill>
                  <a:schemeClr val="tx1"/>
                </a:solidFill>
              </a:defRPr>
            </a:lvl6pPr>
            <a:lvl7pPr>
              <a:defRPr sz="1400">
                <a:solidFill>
                  <a:schemeClr val="tx1"/>
                </a:solidFill>
              </a:defRPr>
            </a:lvl7pPr>
            <a:lvl8pPr>
              <a:defRPr sz="1400">
                <a:solidFill>
                  <a:schemeClr val="tx1"/>
                </a:solidFill>
              </a:defRPr>
            </a:lvl8pPr>
            <a:lvl9pPr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5" name="Online Image Placeholder 5"/>
          <p:cNvSpPr>
            <a:spLocks noGrp="1"/>
          </p:cNvSpPr>
          <p:nvPr>
            <p:ph type="clipArt" sz="quarter" idx="25" hasCustomPrompt="1"/>
          </p:nvPr>
        </p:nvSpPr>
        <p:spPr>
          <a:xfrm>
            <a:off x="290594" y="1759054"/>
            <a:ext cx="548640" cy="54864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3" name="Online Image Placeholder 5"/>
          <p:cNvSpPr>
            <a:spLocks noGrp="1"/>
          </p:cNvSpPr>
          <p:nvPr>
            <p:ph type="clipArt" sz="quarter" idx="26" hasCustomPrompt="1"/>
          </p:nvPr>
        </p:nvSpPr>
        <p:spPr>
          <a:xfrm>
            <a:off x="6096000" y="1759054"/>
            <a:ext cx="548640" cy="54864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6" name="Online Image Placeholder 5"/>
          <p:cNvSpPr>
            <a:spLocks noGrp="1"/>
          </p:cNvSpPr>
          <p:nvPr>
            <p:ph type="clipArt" sz="quarter" idx="27" hasCustomPrompt="1"/>
          </p:nvPr>
        </p:nvSpPr>
        <p:spPr>
          <a:xfrm>
            <a:off x="290594" y="3926488"/>
            <a:ext cx="548640" cy="54864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19" name="Online Image Placeholder 5"/>
          <p:cNvSpPr>
            <a:spLocks noGrp="1"/>
          </p:cNvSpPr>
          <p:nvPr>
            <p:ph type="clipArt" sz="quarter" idx="29" hasCustomPrompt="1"/>
          </p:nvPr>
        </p:nvSpPr>
        <p:spPr>
          <a:xfrm>
            <a:off x="6096000" y="3926488"/>
            <a:ext cx="548640" cy="548640"/>
          </a:xfrm>
        </p:spPr>
        <p:txBody>
          <a:bodyPr/>
          <a:lstStyle/>
          <a:p>
            <a:r>
              <a:rPr lang="zh-CN" altLang="en-US" smtClean="0"/>
              <a:t>单击图标添加联机映像</a:t>
            </a:r>
            <a:endParaRPr lang="zh-CN" altLang="en-US" smtClean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30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6356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4" y="925996"/>
            <a:ext cx="56356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223935" y="342900"/>
            <a:ext cx="2706624" cy="2633472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</p:spPr>
        <p:txBody>
          <a:bodyPr lIns="146304" tIns="137160" rIns="146304" bIns="137160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6223935" y="984250"/>
            <a:ext cx="2706624" cy="1996794"/>
          </a:xfrm>
        </p:spPr>
        <p:txBody>
          <a:bodyPr lIns="182880" rIns="182880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18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9145653" y="342900"/>
            <a:ext cx="2706624" cy="2633472"/>
          </a:xfrm>
          <a:prstGeom prst="roundRect">
            <a:avLst>
              <a:gd name="adj" fmla="val 5497"/>
            </a:avLst>
          </a:prstGeom>
          <a:solidFill>
            <a:schemeClr val="accent2"/>
          </a:solidFill>
        </p:spPr>
        <p:txBody>
          <a:bodyPr lIns="146304" tIns="137160" rIns="146304" bIns="137160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9" name="Content Placeholder 11"/>
          <p:cNvSpPr>
            <a:spLocks noGrp="1"/>
          </p:cNvSpPr>
          <p:nvPr>
            <p:ph sz="quarter" idx="20" hasCustomPrompt="1"/>
          </p:nvPr>
        </p:nvSpPr>
        <p:spPr>
          <a:xfrm>
            <a:off x="9145653" y="979578"/>
            <a:ext cx="2706624" cy="1996794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20" name="Text Placeholder 14"/>
          <p:cNvSpPr>
            <a:spLocks noGrp="1"/>
          </p:cNvSpPr>
          <p:nvPr>
            <p:ph type="body" sz="quarter" idx="21" hasCustomPrompt="1"/>
          </p:nvPr>
        </p:nvSpPr>
        <p:spPr>
          <a:xfrm>
            <a:off x="6223935" y="3157728"/>
            <a:ext cx="2706624" cy="2633472"/>
          </a:xfrm>
          <a:prstGeom prst="roundRect">
            <a:avLst>
              <a:gd name="adj" fmla="val 5497"/>
            </a:avLst>
          </a:prstGeom>
          <a:solidFill>
            <a:schemeClr val="bg2"/>
          </a:solidFill>
        </p:spPr>
        <p:txBody>
          <a:bodyPr lIns="146304" tIns="137160" rIns="146304" bIns="137160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tx1"/>
                </a:solidFill>
              </a:defRPr>
            </a:lvl2pPr>
            <a:lvl3pPr marL="685800">
              <a:defRPr sz="1400">
                <a:solidFill>
                  <a:schemeClr val="tx1"/>
                </a:solidFill>
              </a:defRPr>
            </a:lvl3pPr>
            <a:lvl4pPr marL="685800">
              <a:defRPr sz="1400">
                <a:solidFill>
                  <a:schemeClr val="tx1"/>
                </a:solidFill>
              </a:defRPr>
            </a:lvl4pPr>
            <a:lvl5pPr marL="685800">
              <a:defRPr sz="1400">
                <a:solidFill>
                  <a:schemeClr val="tx1"/>
                </a:solidFill>
              </a:defRPr>
            </a:lvl5pPr>
            <a:lvl6pPr marL="685800">
              <a:defRPr sz="1400">
                <a:solidFill>
                  <a:schemeClr val="tx1"/>
                </a:solidFill>
              </a:defRPr>
            </a:lvl6pPr>
            <a:lvl7pPr marL="685800">
              <a:defRPr sz="1400">
                <a:solidFill>
                  <a:schemeClr val="tx1"/>
                </a:solidFill>
              </a:defRPr>
            </a:lvl7pPr>
            <a:lvl8pPr marL="685800">
              <a:defRPr sz="1400">
                <a:solidFill>
                  <a:schemeClr val="tx1"/>
                </a:solidFill>
              </a:defRPr>
            </a:lvl8pPr>
            <a:lvl9pPr marL="685800">
              <a:defRPr sz="14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21" name="Content Placeholder 11"/>
          <p:cNvSpPr>
            <a:spLocks noGrp="1"/>
          </p:cNvSpPr>
          <p:nvPr>
            <p:ph sz="quarter" idx="22" hasCustomPrompt="1"/>
          </p:nvPr>
        </p:nvSpPr>
        <p:spPr>
          <a:xfrm>
            <a:off x="6223935" y="3794406"/>
            <a:ext cx="2706624" cy="1996794"/>
          </a:xfrm>
        </p:spPr>
        <p:txBody>
          <a:bodyPr lIns="182880" rIns="182880"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  <a:lvl7pPr>
              <a:defRPr sz="1200">
                <a:solidFill>
                  <a:schemeClr val="tx1"/>
                </a:solidFill>
              </a:defRPr>
            </a:lvl7pPr>
            <a:lvl8pPr>
              <a:defRPr sz="1200">
                <a:solidFill>
                  <a:schemeClr val="tx1"/>
                </a:solidFill>
              </a:defRPr>
            </a:lvl8pPr>
            <a:lvl9pPr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22" name="Text Placeholder 14"/>
          <p:cNvSpPr>
            <a:spLocks noGrp="1"/>
          </p:cNvSpPr>
          <p:nvPr>
            <p:ph type="body" sz="quarter" idx="23" hasCustomPrompt="1"/>
          </p:nvPr>
        </p:nvSpPr>
        <p:spPr>
          <a:xfrm>
            <a:off x="9145653" y="3157728"/>
            <a:ext cx="2706624" cy="2633472"/>
          </a:xfrm>
          <a:prstGeom prst="roundRect">
            <a:avLst>
              <a:gd name="adj" fmla="val 5497"/>
            </a:avLst>
          </a:prstGeom>
          <a:solidFill>
            <a:schemeClr val="tx2"/>
          </a:solidFill>
        </p:spPr>
        <p:txBody>
          <a:bodyPr lIns="146304" tIns="137160" rIns="146304" bIns="137160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228600">
              <a:spcBef>
                <a:spcPts val="1200"/>
              </a:spcBef>
              <a:defRPr sz="1600">
                <a:solidFill>
                  <a:schemeClr val="bg1"/>
                </a:solidFill>
              </a:defRPr>
            </a:lvl2pPr>
            <a:lvl3pPr marL="685800">
              <a:defRPr sz="1400">
                <a:solidFill>
                  <a:schemeClr val="bg1"/>
                </a:solidFill>
              </a:defRPr>
            </a:lvl3pPr>
            <a:lvl4pPr marL="685800">
              <a:defRPr sz="1400">
                <a:solidFill>
                  <a:schemeClr val="bg1"/>
                </a:solidFill>
              </a:defRPr>
            </a:lvl4pPr>
            <a:lvl5pPr marL="685800">
              <a:defRPr sz="1400">
                <a:solidFill>
                  <a:schemeClr val="bg1"/>
                </a:solidFill>
              </a:defRPr>
            </a:lvl5pPr>
            <a:lvl6pPr marL="685800">
              <a:defRPr sz="1400">
                <a:solidFill>
                  <a:schemeClr val="bg1"/>
                </a:solidFill>
              </a:defRPr>
            </a:lvl6pPr>
            <a:lvl7pPr marL="685800">
              <a:defRPr sz="1400">
                <a:solidFill>
                  <a:schemeClr val="bg1"/>
                </a:solidFill>
              </a:defRPr>
            </a:lvl7pPr>
            <a:lvl8pPr marL="685800">
              <a:defRPr sz="1400">
                <a:solidFill>
                  <a:schemeClr val="bg1"/>
                </a:solidFill>
              </a:defRPr>
            </a:lvl8pPr>
            <a:lvl9pPr marL="68580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23" name="Content Placeholder 11"/>
          <p:cNvSpPr>
            <a:spLocks noGrp="1"/>
          </p:cNvSpPr>
          <p:nvPr>
            <p:ph sz="quarter" idx="24" hasCustomPrompt="1"/>
          </p:nvPr>
        </p:nvSpPr>
        <p:spPr bwMode="white">
          <a:xfrm>
            <a:off x="9145653" y="3794406"/>
            <a:ext cx="2706624" cy="1996794"/>
          </a:xfrm>
        </p:spPr>
        <p:txBody>
          <a:bodyPr lIns="182880" rIns="182880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  <a:lvl7pPr>
              <a:defRPr sz="1200">
                <a:solidFill>
                  <a:schemeClr val="bg1"/>
                </a:solidFill>
              </a:defRPr>
            </a:lvl7pPr>
            <a:lvl8pPr>
              <a:defRPr sz="1200">
                <a:solidFill>
                  <a:schemeClr val="bg1"/>
                </a:solidFill>
              </a:defRPr>
            </a:lvl8pPr>
            <a:lvl9pPr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30438" y="1905506"/>
            <a:ext cx="7731125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Photo</a:t>
            </a:r>
            <a:br>
              <a:rPr sz="9600"/>
            </a:br>
            <a:r>
              <a:rPr sz="9600"/>
              <a:t>Layouts</a:t>
            </a:r>
            <a:endParaRPr sz="96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6167338" y="998"/>
            <a:ext cx="6024662" cy="6860102"/>
          </a:xfrm>
          <a:custGeom>
            <a:avLst/>
            <a:gdLst>
              <a:gd name="csX0" fmla="*/ 951688 w 6024662"/>
              <a:gd name="csY0" fmla="*/ 0 h 6860102"/>
              <a:gd name="csX1" fmla="*/ 6024662 w 6024662"/>
              <a:gd name="csY1" fmla="*/ 0 h 6860102"/>
              <a:gd name="csX2" fmla="*/ 6024662 w 6024662"/>
              <a:gd name="csY2" fmla="*/ 6860102 h 6860102"/>
              <a:gd name="csX3" fmla="*/ 1028525 w 6024662"/>
              <a:gd name="csY3" fmla="*/ 6860102 h 6860102"/>
              <a:gd name="csX4" fmla="*/ 932622 w 6024662"/>
              <a:gd name="csY4" fmla="*/ 6710509 h 6860102"/>
              <a:gd name="csX5" fmla="*/ 0 w 6024662"/>
              <a:gd name="csY5" fmla="*/ 3370124 h 6860102"/>
              <a:gd name="csX6" fmla="*/ 932622 w 6024662"/>
              <a:gd name="csY6" fmla="*/ 29740 h 686010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6024662" h="6860102">
                <a:moveTo>
                  <a:pt x="951688" y="0"/>
                </a:moveTo>
                <a:lnTo>
                  <a:pt x="6024662" y="0"/>
                </a:lnTo>
                <a:lnTo>
                  <a:pt x="6024662" y="6860102"/>
                </a:lnTo>
                <a:lnTo>
                  <a:pt x="1028525" y="6860102"/>
                </a:lnTo>
                <a:lnTo>
                  <a:pt x="932622" y="6710509"/>
                </a:lnTo>
                <a:cubicBezTo>
                  <a:pt x="340804" y="5736506"/>
                  <a:pt x="0" y="4593115"/>
                  <a:pt x="0" y="3370124"/>
                </a:cubicBezTo>
                <a:cubicBezTo>
                  <a:pt x="0" y="2147134"/>
                  <a:pt x="340804" y="1003743"/>
                  <a:pt x="932622" y="297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731520" tIns="0" rIns="73152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7499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57499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1828800"/>
            <a:ext cx="4824336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6075" y="2316884"/>
            <a:ext cx="4824336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>
              <a:solidFill>
                <a:schemeClr val="accent3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/>
          <p:cNvSpPr>
            <a:spLocks noGrp="1"/>
          </p:cNvSpPr>
          <p:nvPr>
            <p:ph type="pic" sz="quarter" idx="16" hasCustomPrompt="1"/>
          </p:nvPr>
        </p:nvSpPr>
        <p:spPr>
          <a:xfrm>
            <a:off x="6267465" y="-2242"/>
            <a:ext cx="5926317" cy="6860243"/>
          </a:xfrm>
          <a:custGeom>
            <a:avLst/>
            <a:gdLst>
              <a:gd name="csX0" fmla="*/ 2470731 w 5926317"/>
              <a:gd name="csY0" fmla="*/ 0 h 6860243"/>
              <a:gd name="csX1" fmla="*/ 5926317 w 5926317"/>
              <a:gd name="csY1" fmla="*/ 0 h 6860243"/>
              <a:gd name="csX2" fmla="*/ 5926317 w 5926317"/>
              <a:gd name="csY2" fmla="*/ 6860243 h 6860243"/>
              <a:gd name="csX3" fmla="*/ 2481261 w 5926317"/>
              <a:gd name="csY3" fmla="*/ 6860243 h 6860243"/>
              <a:gd name="csX4" fmla="*/ 674722 w 5926317"/>
              <a:gd name="csY4" fmla="*/ 5053703 h 6860243"/>
              <a:gd name="csX5" fmla="*/ 674722 w 5926317"/>
              <a:gd name="csY5" fmla="*/ 1796010 h 686024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5926317" h="6860243">
                <a:moveTo>
                  <a:pt x="2470731" y="0"/>
                </a:moveTo>
                <a:lnTo>
                  <a:pt x="5926317" y="0"/>
                </a:lnTo>
                <a:lnTo>
                  <a:pt x="5926317" y="6860243"/>
                </a:lnTo>
                <a:lnTo>
                  <a:pt x="2481261" y="6860243"/>
                </a:lnTo>
                <a:lnTo>
                  <a:pt x="674722" y="5053703"/>
                </a:lnTo>
                <a:cubicBezTo>
                  <a:pt x="-224907" y="4154075"/>
                  <a:pt x="-224907" y="2695638"/>
                  <a:pt x="674722" y="179601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731520" tIns="0" rIns="73152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7499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57499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1828800"/>
            <a:ext cx="4824336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6075" y="2316884"/>
            <a:ext cx="4824336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>
          <a:xfrm>
            <a:off x="6838763" y="6437273"/>
            <a:ext cx="4472568" cy="107722"/>
          </a:xfrm>
        </p:spPr>
        <p:txBody>
          <a:bodyPr/>
          <a:lstStyle/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Screenshot Photo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57499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57499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1828800"/>
            <a:ext cx="5749925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6075" y="2316884"/>
            <a:ext cx="5749923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Online Image Placeholder 7"/>
          <p:cNvSpPr>
            <a:spLocks noGrp="1" noChangeAspect="1"/>
          </p:cNvSpPr>
          <p:nvPr>
            <p:ph type="clipArt" sz="quarter" idx="16" hasCustomPrompt="1"/>
          </p:nvPr>
        </p:nvSpPr>
        <p:spPr>
          <a:xfrm>
            <a:off x="6838763" y="352423"/>
            <a:ext cx="4408778" cy="5705477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365760" tIns="0" rIns="36576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This placeholder is designed for screenshots. </a:t>
            </a:r>
            <a:br/>
            <a:r>
              <a:t>It will not crop the inserted image.</a:t>
            </a:r>
            <a:br/>
            <a:r>
              <a:t>Click the Insert Picture control to add a picture. </a:t>
            </a:r>
            <a:br/>
            <a:r>
              <a:t>Drag the picture from a corner to resize as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2900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2901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6838763" y="1360115"/>
            <a:ext cx="4472569" cy="447256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0" tIns="0" rIns="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2900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2901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6" hasCustomPrompt="1"/>
          </p:nvPr>
        </p:nvSpPr>
        <p:spPr>
          <a:xfrm>
            <a:off x="6838763" y="1412336"/>
            <a:ext cx="4425695" cy="4425696"/>
          </a:xfrm>
          <a:custGeom>
            <a:avLst/>
            <a:gdLst>
              <a:gd name="csX0" fmla="*/ 2212848 w 4425695"/>
              <a:gd name="csY0" fmla="*/ 0 h 4425696"/>
              <a:gd name="csX1" fmla="*/ 2675614 w 4425695"/>
              <a:gd name="csY1" fmla="*/ 191693 h 4425696"/>
              <a:gd name="csX2" fmla="*/ 4234003 w 4425695"/>
              <a:gd name="csY2" fmla="*/ 1750083 h 4425696"/>
              <a:gd name="csX3" fmla="*/ 4234003 w 4425695"/>
              <a:gd name="csY3" fmla="*/ 2675614 h 4425696"/>
              <a:gd name="csX4" fmla="*/ 2675614 w 4425695"/>
              <a:gd name="csY4" fmla="*/ 4234004 h 4425696"/>
              <a:gd name="csX5" fmla="*/ 1750082 w 4425695"/>
              <a:gd name="csY5" fmla="*/ 4234004 h 4425696"/>
              <a:gd name="csX6" fmla="*/ 191693 w 4425695"/>
              <a:gd name="csY6" fmla="*/ 2675614 h 4425696"/>
              <a:gd name="csX7" fmla="*/ 191693 w 4425695"/>
              <a:gd name="csY7" fmla="*/ 1750083 h 4425696"/>
              <a:gd name="csX8" fmla="*/ 1750082 w 4425695"/>
              <a:gd name="csY8" fmla="*/ 191693 h 4425696"/>
              <a:gd name="csX9" fmla="*/ 2212848 w 4425695"/>
              <a:gd name="csY9" fmla="*/ 0 h 442569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4425695" h="4425696">
                <a:moveTo>
                  <a:pt x="2212848" y="0"/>
                </a:moveTo>
                <a:cubicBezTo>
                  <a:pt x="2380334" y="0"/>
                  <a:pt x="2547819" y="63898"/>
                  <a:pt x="2675614" y="191693"/>
                </a:cubicBezTo>
                <a:lnTo>
                  <a:pt x="4234003" y="1750083"/>
                </a:lnTo>
                <a:cubicBezTo>
                  <a:pt x="4489593" y="2005673"/>
                  <a:pt x="4489593" y="2420024"/>
                  <a:pt x="4234003" y="2675614"/>
                </a:cubicBezTo>
                <a:lnTo>
                  <a:pt x="2675614" y="4234004"/>
                </a:lnTo>
                <a:cubicBezTo>
                  <a:pt x="2420024" y="4489594"/>
                  <a:pt x="2005672" y="4489594"/>
                  <a:pt x="1750082" y="4234004"/>
                </a:cubicBezTo>
                <a:lnTo>
                  <a:pt x="191693" y="2675614"/>
                </a:lnTo>
                <a:cubicBezTo>
                  <a:pt x="-63897" y="2420024"/>
                  <a:pt x="-63897" y="2005673"/>
                  <a:pt x="191693" y="1750083"/>
                </a:cubicBezTo>
                <a:lnTo>
                  <a:pt x="1750082" y="191693"/>
                </a:lnTo>
                <a:cubicBezTo>
                  <a:pt x="1877877" y="63898"/>
                  <a:pt x="2045363" y="0"/>
                  <a:pt x="221284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822960" tIns="0" rIns="822960" bIns="137160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</a:t>
            </a:r>
            <a:br/>
            <a:r>
              <a:t>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23227" y="6392829"/>
            <a:ext cx="425873" cy="155266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2900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2901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6" hasCustomPrompt="1"/>
          </p:nvPr>
        </p:nvSpPr>
        <p:spPr>
          <a:xfrm>
            <a:off x="6894779" y="1394376"/>
            <a:ext cx="4423314" cy="4423170"/>
          </a:xfrm>
          <a:custGeom>
            <a:avLst/>
            <a:gdLst>
              <a:gd name="csX0" fmla="*/ 2211585 w 4423314"/>
              <a:gd name="csY0" fmla="*/ 0 h 4423170"/>
              <a:gd name="csX1" fmla="*/ 3595246 w 4423314"/>
              <a:gd name="csY1" fmla="*/ 143286 h 4423170"/>
              <a:gd name="csX2" fmla="*/ 4279884 w 4423314"/>
              <a:gd name="csY2" fmla="*/ 828068 h 4423170"/>
              <a:gd name="csX3" fmla="*/ 4423170 w 4423314"/>
              <a:gd name="csY3" fmla="*/ 2211729 h 4423170"/>
              <a:gd name="csX4" fmla="*/ 4423314 w 4423314"/>
              <a:gd name="csY4" fmla="*/ 2211585 h 4423170"/>
              <a:gd name="csX5" fmla="*/ 4280028 w 4423314"/>
              <a:gd name="csY5" fmla="*/ 3595246 h 4423170"/>
              <a:gd name="csX6" fmla="*/ 3595246 w 4423314"/>
              <a:gd name="csY6" fmla="*/ 4279884 h 4423170"/>
              <a:gd name="csX7" fmla="*/ 2211585 w 4423314"/>
              <a:gd name="csY7" fmla="*/ 4423170 h 4423170"/>
              <a:gd name="csX8" fmla="*/ 827924 w 4423314"/>
              <a:gd name="csY8" fmla="*/ 4279884 h 4423170"/>
              <a:gd name="csX9" fmla="*/ 143142 w 4423314"/>
              <a:gd name="csY9" fmla="*/ 3595102 h 4423170"/>
              <a:gd name="csX10" fmla="*/ 0 w 4423314"/>
              <a:gd name="csY10" fmla="*/ 2211585 h 4423170"/>
              <a:gd name="csX11" fmla="*/ 143286 w 4423314"/>
              <a:gd name="csY11" fmla="*/ 827924 h 4423170"/>
              <a:gd name="csX12" fmla="*/ 827924 w 4423314"/>
              <a:gd name="csY12" fmla="*/ 143286 h 4423170"/>
              <a:gd name="csX13" fmla="*/ 2211585 w 4423314"/>
              <a:gd name="csY13" fmla="*/ 0 h 442317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4423314" h="4423170">
                <a:moveTo>
                  <a:pt x="2211585" y="0"/>
                </a:moveTo>
                <a:cubicBezTo>
                  <a:pt x="2698557" y="0"/>
                  <a:pt x="3164956" y="50783"/>
                  <a:pt x="3595246" y="143286"/>
                </a:cubicBezTo>
                <a:cubicBezTo>
                  <a:pt x="3938788" y="217087"/>
                  <a:pt x="4206083" y="484382"/>
                  <a:pt x="4279884" y="828068"/>
                </a:cubicBezTo>
                <a:cubicBezTo>
                  <a:pt x="4372387" y="1258358"/>
                  <a:pt x="4423170" y="1724613"/>
                  <a:pt x="4423170" y="2211729"/>
                </a:cubicBezTo>
                <a:lnTo>
                  <a:pt x="4423314" y="2211585"/>
                </a:lnTo>
                <a:cubicBezTo>
                  <a:pt x="4423314" y="2698700"/>
                  <a:pt x="4372531" y="3164956"/>
                  <a:pt x="4280028" y="3595246"/>
                </a:cubicBezTo>
                <a:cubicBezTo>
                  <a:pt x="4206227" y="3938788"/>
                  <a:pt x="3938931" y="4206083"/>
                  <a:pt x="3595246" y="4279884"/>
                </a:cubicBezTo>
                <a:cubicBezTo>
                  <a:pt x="3164956" y="4372387"/>
                  <a:pt x="2698700" y="4423170"/>
                  <a:pt x="2211585" y="4423170"/>
                </a:cubicBezTo>
                <a:cubicBezTo>
                  <a:pt x="1724469" y="4423170"/>
                  <a:pt x="1258214" y="4372387"/>
                  <a:pt x="827924" y="4279884"/>
                </a:cubicBezTo>
                <a:cubicBezTo>
                  <a:pt x="484382" y="4206083"/>
                  <a:pt x="217087" y="3938788"/>
                  <a:pt x="143142" y="3595102"/>
                </a:cubicBezTo>
                <a:cubicBezTo>
                  <a:pt x="50783" y="3164956"/>
                  <a:pt x="0" y="2698700"/>
                  <a:pt x="0" y="2211585"/>
                </a:cubicBezTo>
                <a:cubicBezTo>
                  <a:pt x="0" y="1724469"/>
                  <a:pt x="50783" y="1258358"/>
                  <a:pt x="143286" y="827924"/>
                </a:cubicBezTo>
                <a:cubicBezTo>
                  <a:pt x="217087" y="484382"/>
                  <a:pt x="484382" y="217087"/>
                  <a:pt x="827924" y="143286"/>
                </a:cubicBezTo>
                <a:cubicBezTo>
                  <a:pt x="1258358" y="50783"/>
                  <a:pt x="1724613" y="0"/>
                  <a:pt x="22115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548640" tIns="0" rIns="54864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6099176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9177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870373" y="1360115"/>
            <a:ext cx="4472569" cy="447256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0" tIns="0" rIns="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6099176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9176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Picture Placeholder 18"/>
          <p:cNvSpPr>
            <a:spLocks noGrp="1"/>
          </p:cNvSpPr>
          <p:nvPr>
            <p:ph type="pic" sz="quarter" idx="16" hasCustomPrompt="1"/>
          </p:nvPr>
        </p:nvSpPr>
        <p:spPr>
          <a:xfrm>
            <a:off x="890099" y="1412337"/>
            <a:ext cx="4425695" cy="4425696"/>
          </a:xfrm>
          <a:custGeom>
            <a:avLst/>
            <a:gdLst>
              <a:gd name="csX0" fmla="*/ 2212848 w 4425695"/>
              <a:gd name="csY0" fmla="*/ 0 h 4425696"/>
              <a:gd name="csX1" fmla="*/ 2675614 w 4425695"/>
              <a:gd name="csY1" fmla="*/ 191693 h 4425696"/>
              <a:gd name="csX2" fmla="*/ 4234003 w 4425695"/>
              <a:gd name="csY2" fmla="*/ 1750083 h 4425696"/>
              <a:gd name="csX3" fmla="*/ 4234003 w 4425695"/>
              <a:gd name="csY3" fmla="*/ 2675614 h 4425696"/>
              <a:gd name="csX4" fmla="*/ 2675614 w 4425695"/>
              <a:gd name="csY4" fmla="*/ 4234004 h 4425696"/>
              <a:gd name="csX5" fmla="*/ 1750082 w 4425695"/>
              <a:gd name="csY5" fmla="*/ 4234004 h 4425696"/>
              <a:gd name="csX6" fmla="*/ 191693 w 4425695"/>
              <a:gd name="csY6" fmla="*/ 2675614 h 4425696"/>
              <a:gd name="csX7" fmla="*/ 191693 w 4425695"/>
              <a:gd name="csY7" fmla="*/ 1750083 h 4425696"/>
              <a:gd name="csX8" fmla="*/ 1750082 w 4425695"/>
              <a:gd name="csY8" fmla="*/ 191693 h 4425696"/>
              <a:gd name="csX9" fmla="*/ 2212848 w 4425695"/>
              <a:gd name="csY9" fmla="*/ 0 h 442569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4425695" h="4425696">
                <a:moveTo>
                  <a:pt x="2212848" y="0"/>
                </a:moveTo>
                <a:cubicBezTo>
                  <a:pt x="2380334" y="0"/>
                  <a:pt x="2547819" y="63898"/>
                  <a:pt x="2675614" y="191693"/>
                </a:cubicBezTo>
                <a:lnTo>
                  <a:pt x="4234003" y="1750083"/>
                </a:lnTo>
                <a:cubicBezTo>
                  <a:pt x="4489593" y="2005673"/>
                  <a:pt x="4489593" y="2420024"/>
                  <a:pt x="4234003" y="2675614"/>
                </a:cubicBezTo>
                <a:lnTo>
                  <a:pt x="2675614" y="4234004"/>
                </a:lnTo>
                <a:cubicBezTo>
                  <a:pt x="2420024" y="4489594"/>
                  <a:pt x="2005672" y="4489594"/>
                  <a:pt x="1750082" y="4234004"/>
                </a:cubicBezTo>
                <a:lnTo>
                  <a:pt x="191693" y="2675614"/>
                </a:lnTo>
                <a:cubicBezTo>
                  <a:pt x="-63897" y="2420024"/>
                  <a:pt x="-63897" y="2005673"/>
                  <a:pt x="191693" y="1750083"/>
                </a:cubicBezTo>
                <a:lnTo>
                  <a:pt x="1750082" y="191693"/>
                </a:lnTo>
                <a:cubicBezTo>
                  <a:pt x="1877877" y="63898"/>
                  <a:pt x="2045363" y="0"/>
                  <a:pt x="221284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822960" tIns="0" rIns="822960" bIns="137160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</a:t>
            </a:r>
            <a:br/>
            <a:r>
              <a:t>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Photo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6099176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9176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Picture Placeholder 18"/>
          <p:cNvSpPr>
            <a:spLocks noGrp="1"/>
          </p:cNvSpPr>
          <p:nvPr>
            <p:ph type="pic" sz="quarter" idx="16" hasCustomPrompt="1"/>
          </p:nvPr>
        </p:nvSpPr>
        <p:spPr>
          <a:xfrm>
            <a:off x="1082644" y="1606199"/>
            <a:ext cx="4041648" cy="4041648"/>
          </a:xfrm>
          <a:custGeom>
            <a:avLst/>
            <a:gdLst>
              <a:gd name="csX0" fmla="*/ 2211585 w 4423314"/>
              <a:gd name="csY0" fmla="*/ 0 h 4423170"/>
              <a:gd name="csX1" fmla="*/ 3595246 w 4423314"/>
              <a:gd name="csY1" fmla="*/ 143286 h 4423170"/>
              <a:gd name="csX2" fmla="*/ 4279884 w 4423314"/>
              <a:gd name="csY2" fmla="*/ 828068 h 4423170"/>
              <a:gd name="csX3" fmla="*/ 4423170 w 4423314"/>
              <a:gd name="csY3" fmla="*/ 2211729 h 4423170"/>
              <a:gd name="csX4" fmla="*/ 4423314 w 4423314"/>
              <a:gd name="csY4" fmla="*/ 2211585 h 4423170"/>
              <a:gd name="csX5" fmla="*/ 4280028 w 4423314"/>
              <a:gd name="csY5" fmla="*/ 3595246 h 4423170"/>
              <a:gd name="csX6" fmla="*/ 3595246 w 4423314"/>
              <a:gd name="csY6" fmla="*/ 4279884 h 4423170"/>
              <a:gd name="csX7" fmla="*/ 2211585 w 4423314"/>
              <a:gd name="csY7" fmla="*/ 4423170 h 4423170"/>
              <a:gd name="csX8" fmla="*/ 827924 w 4423314"/>
              <a:gd name="csY8" fmla="*/ 4279884 h 4423170"/>
              <a:gd name="csX9" fmla="*/ 143142 w 4423314"/>
              <a:gd name="csY9" fmla="*/ 3595102 h 4423170"/>
              <a:gd name="csX10" fmla="*/ 0 w 4423314"/>
              <a:gd name="csY10" fmla="*/ 2211585 h 4423170"/>
              <a:gd name="csX11" fmla="*/ 143286 w 4423314"/>
              <a:gd name="csY11" fmla="*/ 827924 h 4423170"/>
              <a:gd name="csX12" fmla="*/ 827924 w 4423314"/>
              <a:gd name="csY12" fmla="*/ 143286 h 4423170"/>
              <a:gd name="csX13" fmla="*/ 2211585 w 4423314"/>
              <a:gd name="csY13" fmla="*/ 0 h 442317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4423314" h="4423170">
                <a:moveTo>
                  <a:pt x="2211585" y="0"/>
                </a:moveTo>
                <a:cubicBezTo>
                  <a:pt x="2698557" y="0"/>
                  <a:pt x="3164956" y="50783"/>
                  <a:pt x="3595246" y="143286"/>
                </a:cubicBezTo>
                <a:cubicBezTo>
                  <a:pt x="3938788" y="217087"/>
                  <a:pt x="4206083" y="484382"/>
                  <a:pt x="4279884" y="828068"/>
                </a:cubicBezTo>
                <a:cubicBezTo>
                  <a:pt x="4372387" y="1258358"/>
                  <a:pt x="4423170" y="1724613"/>
                  <a:pt x="4423170" y="2211729"/>
                </a:cubicBezTo>
                <a:lnTo>
                  <a:pt x="4423314" y="2211585"/>
                </a:lnTo>
                <a:cubicBezTo>
                  <a:pt x="4423314" y="2698700"/>
                  <a:pt x="4372531" y="3164956"/>
                  <a:pt x="4280028" y="3595246"/>
                </a:cubicBezTo>
                <a:cubicBezTo>
                  <a:pt x="4206227" y="3938788"/>
                  <a:pt x="3938931" y="4206083"/>
                  <a:pt x="3595246" y="4279884"/>
                </a:cubicBezTo>
                <a:cubicBezTo>
                  <a:pt x="3164956" y="4372387"/>
                  <a:pt x="2698700" y="4423170"/>
                  <a:pt x="2211585" y="4423170"/>
                </a:cubicBezTo>
                <a:cubicBezTo>
                  <a:pt x="1724469" y="4423170"/>
                  <a:pt x="1258214" y="4372387"/>
                  <a:pt x="827924" y="4279884"/>
                </a:cubicBezTo>
                <a:cubicBezTo>
                  <a:pt x="484382" y="4206083"/>
                  <a:pt x="217087" y="3938788"/>
                  <a:pt x="143142" y="3595102"/>
                </a:cubicBezTo>
                <a:cubicBezTo>
                  <a:pt x="50783" y="3164956"/>
                  <a:pt x="0" y="2698700"/>
                  <a:pt x="0" y="2211585"/>
                </a:cubicBezTo>
                <a:cubicBezTo>
                  <a:pt x="0" y="1724469"/>
                  <a:pt x="50783" y="1258358"/>
                  <a:pt x="143286" y="827924"/>
                </a:cubicBezTo>
                <a:cubicBezTo>
                  <a:pt x="217087" y="484382"/>
                  <a:pt x="484382" y="217087"/>
                  <a:pt x="827924" y="143286"/>
                </a:cubicBezTo>
                <a:cubicBezTo>
                  <a:pt x="1258358" y="50783"/>
                  <a:pt x="1724613" y="0"/>
                  <a:pt x="22115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548640" tIns="0" rIns="54864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5 Photos 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2900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2901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 hasCustomPrompt="1"/>
          </p:nvPr>
        </p:nvSpPr>
        <p:spPr>
          <a:xfrm>
            <a:off x="6665119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21" hasCustomPrompt="1"/>
          </p:nvPr>
        </p:nvSpPr>
        <p:spPr>
          <a:xfrm>
            <a:off x="8454036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22" hasCustomPrompt="1"/>
          </p:nvPr>
        </p:nvSpPr>
        <p:spPr>
          <a:xfrm>
            <a:off x="10242950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9" hasCustomPrompt="1"/>
          </p:nvPr>
        </p:nvSpPr>
        <p:spPr>
          <a:xfrm>
            <a:off x="6665119" y="3912393"/>
            <a:ext cx="2521744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vert="horz" lIns="91440" tIns="91440" rIns="91440" bIns="0" rtlCol="0">
            <a:noAutofit/>
          </a:bodyPr>
          <a:lstStyle>
            <a:lvl1pPr marL="0" indent="0">
              <a:spcBef>
                <a:spcPts val="0"/>
              </a:spcBef>
              <a:buNone/>
              <a:defRPr sz="1000"/>
            </a:lvl1pPr>
          </a:lstStyle>
          <a:p>
            <a:pPr marL="0" lvl="0" indent="0" algn="ctr">
              <a:spcBef>
                <a:spcPts val="0"/>
              </a:spcBef>
              <a:buNone/>
            </a:pPr>
            <a:r>
              <a:t> Insert picture here. Try to use images that have the same style or similar colors so they go together.</a:t>
            </a:r>
          </a:p>
        </p:txBody>
      </p:sp>
      <p:sp>
        <p:nvSpPr>
          <p:cNvPr id="17" name="Picture Placeholder 12"/>
          <p:cNvSpPr>
            <a:spLocks noGrp="1"/>
          </p:cNvSpPr>
          <p:nvPr>
            <p:ph type="pic" sz="quarter" idx="20" hasCustomPrompt="1"/>
          </p:nvPr>
        </p:nvSpPr>
        <p:spPr>
          <a:xfrm>
            <a:off x="9340455" y="3912392"/>
            <a:ext cx="2521744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lIns="91440" tIns="91440" r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  <a:p/>
        </p:txBody>
      </p:sp>
      <p:sp>
        <p:nvSpPr>
          <p:cNvPr id="4" name="Footer Placeholder 3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2900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2901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4951" y="1756577"/>
            <a:ext cx="5346044" cy="4142882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+ 5 Photos 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6099176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9176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Picture Placeholder 12"/>
          <p:cNvSpPr>
            <a:spLocks noGrp="1"/>
          </p:cNvSpPr>
          <p:nvPr>
            <p:ph type="pic" sz="quarter" idx="16" hasCustomPrompt="1"/>
          </p:nvPr>
        </p:nvSpPr>
        <p:spPr>
          <a:xfrm>
            <a:off x="353695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9" name="Picture Placeholder 12"/>
          <p:cNvSpPr>
            <a:spLocks noGrp="1"/>
          </p:cNvSpPr>
          <p:nvPr>
            <p:ph type="pic" sz="quarter" idx="21" hasCustomPrompt="1"/>
          </p:nvPr>
        </p:nvSpPr>
        <p:spPr>
          <a:xfrm>
            <a:off x="2142612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22" hasCustomPrompt="1"/>
          </p:nvPr>
        </p:nvSpPr>
        <p:spPr>
          <a:xfrm>
            <a:off x="3931526" y="1828799"/>
            <a:ext cx="1619249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t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</p:txBody>
      </p:sp>
      <p:sp>
        <p:nvSpPr>
          <p:cNvPr id="7" name="Picture Placeholder 12"/>
          <p:cNvSpPr>
            <a:spLocks noGrp="1"/>
          </p:cNvSpPr>
          <p:nvPr>
            <p:ph type="pic" sz="quarter" idx="19" hasCustomPrompt="1"/>
          </p:nvPr>
        </p:nvSpPr>
        <p:spPr>
          <a:xfrm>
            <a:off x="353695" y="3912393"/>
            <a:ext cx="2521744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vert="horz" lIns="91440" tIns="91440" rIns="91440" bIns="0" rtlCol="0">
            <a:noAutofit/>
          </a:bodyPr>
          <a:lstStyle>
            <a:lvl1pPr marL="0" indent="0">
              <a:spcBef>
                <a:spcPts val="0"/>
              </a:spcBef>
              <a:buNone/>
              <a:defRPr sz="1000"/>
            </a:lvl1pPr>
          </a:lstStyle>
          <a:p>
            <a:pPr marL="0" lvl="0" indent="0" algn="ctr">
              <a:spcBef>
                <a:spcPts val="0"/>
              </a:spcBef>
              <a:buNone/>
            </a:pPr>
            <a:r>
              <a:t> Insert picture here. Try to use images that have the same style or similar colors so they go together.</a:t>
            </a:r>
          </a:p>
        </p:txBody>
      </p:sp>
      <p:sp>
        <p:nvSpPr>
          <p:cNvPr id="8" name="Picture Placeholder 12"/>
          <p:cNvSpPr>
            <a:spLocks noGrp="1"/>
          </p:cNvSpPr>
          <p:nvPr>
            <p:ph type="pic" sz="quarter" idx="20" hasCustomPrompt="1"/>
          </p:nvPr>
        </p:nvSpPr>
        <p:spPr>
          <a:xfrm>
            <a:off x="3029031" y="3912392"/>
            <a:ext cx="2521744" cy="1909763"/>
          </a:xfrm>
          <a:prstGeom prst="roundRect">
            <a:avLst>
              <a:gd name="adj" fmla="val 8579"/>
            </a:avLst>
          </a:prstGeom>
          <a:solidFill>
            <a:schemeClr val="bg1">
              <a:lumMod val="95000"/>
            </a:schemeClr>
          </a:solidFill>
        </p:spPr>
        <p:txBody>
          <a:bodyPr lIns="91440" tIns="91440" rIns="91440"/>
          <a:lstStyle>
            <a:lvl1pPr marL="0" indent="0" algn="ctr">
              <a:spcBef>
                <a:spcPts val="0"/>
              </a:spcBef>
              <a:buNone/>
              <a:defRPr sz="1000"/>
            </a:lvl1pPr>
          </a:lstStyle>
          <a:p>
            <a:r>
              <a:t>Insert picture here. Try to use images that have the same style or similar colors so they go together.</a:t>
            </a:r>
          </a:p>
          <a:p/>
        </p:txBody>
      </p:sp>
      <p:sp>
        <p:nvSpPr>
          <p:cNvPr id="13" name="Footer Placeholder 1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ntent 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5" cy="4857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925996"/>
            <a:ext cx="11503025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6099176" y="1828800"/>
            <a:ext cx="5749924" cy="48577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/>
            </a:lvl1pPr>
            <a:lvl2pPr marL="0" indent="0">
              <a:spcBef>
                <a:spcPts val="0"/>
              </a:spcBef>
              <a:buNone/>
              <a:defRPr sz="2400" b="1"/>
            </a:lvl2pPr>
            <a:lvl3pPr marL="0" indent="0">
              <a:spcBef>
                <a:spcPts val="0"/>
              </a:spcBef>
              <a:buNone/>
              <a:defRPr sz="2400" b="1"/>
            </a:lvl3pPr>
            <a:lvl4pPr marL="0" indent="0">
              <a:spcBef>
                <a:spcPts val="0"/>
              </a:spcBef>
              <a:buNone/>
              <a:defRPr sz="2400" b="1"/>
            </a:lvl4pPr>
            <a:lvl5pPr marL="0" indent="0">
              <a:spcBef>
                <a:spcPts val="0"/>
              </a:spcBef>
              <a:buNone/>
              <a:defRPr sz="2400" b="1"/>
            </a:lvl5pPr>
            <a:lvl6pPr marL="0" indent="0">
              <a:spcBef>
                <a:spcPts val="0"/>
              </a:spcBef>
              <a:buNone/>
              <a:defRPr sz="2400" b="1"/>
            </a:lvl6pPr>
            <a:lvl7pPr marL="0" indent="0">
              <a:spcBef>
                <a:spcPts val="0"/>
              </a:spcBef>
              <a:buNone/>
              <a:defRPr sz="2400" b="1"/>
            </a:lvl7pPr>
            <a:lvl8pPr marL="0" indent="0">
              <a:spcBef>
                <a:spcPts val="0"/>
              </a:spcBef>
              <a:buNone/>
              <a:defRPr sz="2400" b="1"/>
            </a:lvl8pPr>
            <a:lvl9pPr marL="0" indent="0">
              <a:spcBef>
                <a:spcPts val="0"/>
              </a:spcBef>
              <a:buNone/>
              <a:defRPr sz="2400" b="1"/>
            </a:lvl9pPr>
          </a:lstStyle>
          <a:p>
            <a:pPr lvl="0"/>
            <a:r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9176" y="2316884"/>
            <a:ext cx="5749924" cy="347431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75" y="1756577"/>
            <a:ext cx="5346044" cy="4142882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 +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346075" y="925996"/>
            <a:ext cx="11506202" cy="49244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342901" y="1600200"/>
            <a:ext cx="3684758" cy="4191000"/>
          </a:xfrm>
          <a:prstGeom prst="roundRect">
            <a:avLst>
              <a:gd name="adj" fmla="val 3484"/>
            </a:avLst>
          </a:prstGeom>
          <a:solidFill>
            <a:schemeClr val="accent1"/>
          </a:solidFill>
        </p:spPr>
        <p:txBody>
          <a:bodyPr lIns="274320" tIns="201168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228600">
              <a:defRPr sz="1800">
                <a:solidFill>
                  <a:schemeClr val="bg1"/>
                </a:solidFill>
              </a:defRPr>
            </a:lvl2pPr>
            <a:lvl3pPr marL="685800">
              <a:defRPr sz="1600">
                <a:solidFill>
                  <a:schemeClr val="bg1"/>
                </a:solidFill>
              </a:defRPr>
            </a:lvl3pPr>
            <a:lvl4pPr marL="685800">
              <a:defRPr sz="1600">
                <a:solidFill>
                  <a:schemeClr val="bg1"/>
                </a:solidFill>
              </a:defRPr>
            </a:lvl4pPr>
            <a:lvl5pPr marL="685800">
              <a:defRPr sz="1600">
                <a:solidFill>
                  <a:schemeClr val="bg1"/>
                </a:solidFill>
              </a:defRPr>
            </a:lvl5pPr>
            <a:lvl6pPr marL="685800">
              <a:defRPr sz="1600">
                <a:solidFill>
                  <a:schemeClr val="bg1"/>
                </a:solidFill>
              </a:defRPr>
            </a:lvl6pPr>
            <a:lvl7pPr marL="685800">
              <a:defRPr sz="1600">
                <a:solidFill>
                  <a:schemeClr val="bg1"/>
                </a:solidFill>
              </a:defRPr>
            </a:lvl7pPr>
            <a:lvl8pPr marL="685800">
              <a:defRPr sz="1600">
                <a:solidFill>
                  <a:schemeClr val="bg1"/>
                </a:solidFill>
              </a:defRPr>
            </a:lvl8pPr>
            <a:lvl9pPr marL="685800"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6" hasCustomPrompt="1"/>
          </p:nvPr>
        </p:nvSpPr>
        <p:spPr bwMode="white">
          <a:xfrm>
            <a:off x="342901" y="2279374"/>
            <a:ext cx="3684758" cy="3511826"/>
          </a:xfrm>
        </p:spPr>
        <p:txBody>
          <a:bodyPr lIns="320040" rIns="32004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4253621" y="1600200"/>
            <a:ext cx="3684758" cy="4191000"/>
          </a:xfrm>
          <a:prstGeom prst="roundRect">
            <a:avLst>
              <a:gd name="adj" fmla="val 3484"/>
            </a:avLst>
          </a:prstGeom>
          <a:solidFill>
            <a:schemeClr val="accent2"/>
          </a:solidFill>
        </p:spPr>
        <p:txBody>
          <a:bodyPr lIns="274320" tIns="201168" rIns="274320" bIns="201168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228600">
              <a:defRPr sz="1800">
                <a:solidFill>
                  <a:schemeClr val="tx1"/>
                </a:solidFill>
              </a:defRPr>
            </a:lvl2pPr>
            <a:lvl3pPr marL="685800">
              <a:defRPr sz="1600">
                <a:solidFill>
                  <a:schemeClr val="tx1"/>
                </a:solidFill>
              </a:defRPr>
            </a:lvl3pPr>
            <a:lvl4pPr marL="685800">
              <a:defRPr sz="1600">
                <a:solidFill>
                  <a:schemeClr val="tx1"/>
                </a:solidFill>
              </a:defRPr>
            </a:lvl4pPr>
            <a:lvl5pPr marL="685800">
              <a:defRPr sz="1600">
                <a:solidFill>
                  <a:schemeClr val="tx1"/>
                </a:solidFill>
              </a:defRPr>
            </a:lvl5pPr>
            <a:lvl6pPr marL="685800">
              <a:defRPr sz="1600">
                <a:solidFill>
                  <a:schemeClr val="tx1"/>
                </a:solidFill>
              </a:defRPr>
            </a:lvl6pPr>
            <a:lvl7pPr marL="685800">
              <a:defRPr sz="1600">
                <a:solidFill>
                  <a:schemeClr val="tx1"/>
                </a:solidFill>
              </a:defRPr>
            </a:lvl7pPr>
            <a:lvl8pPr marL="685800">
              <a:defRPr sz="1600">
                <a:solidFill>
                  <a:schemeClr val="tx1"/>
                </a:solidFill>
              </a:defRPr>
            </a:lvl8pPr>
            <a:lvl9pPr marL="685800"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t>Heading</a:t>
            </a:r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7" hasCustomPrompt="1"/>
          </p:nvPr>
        </p:nvSpPr>
        <p:spPr>
          <a:xfrm>
            <a:off x="4253621" y="2279374"/>
            <a:ext cx="3684758" cy="3511826"/>
          </a:xfrm>
        </p:spPr>
        <p:txBody>
          <a:bodyPr lIns="320040" rIns="320040"/>
          <a:lstStyle>
            <a:lvl1pPr>
              <a:defRPr/>
            </a:lvl1pPr>
          </a:lstStyle>
          <a:p>
            <a:pPr lvl="0"/>
            <a:r>
              <a:t>Click to add text or choose an icon below to insert other content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64339" y="1600200"/>
            <a:ext cx="3684758" cy="4191000"/>
          </a:xfrm>
          <a:prstGeom prst="roundRect">
            <a:avLst>
              <a:gd name="adj" fmla="val 363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365760" tIns="0" rIns="36576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1 Photo A (Dark Photo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5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grpSp>
        <p:nvGrpSpPr>
          <p:cNvPr id="15" name="instructions" descr="To change the image, right-click on the slide and choose Format Background. Then click Picture Source &gt; Insert and choose your own image."/>
          <p:cNvGrpSpPr/>
          <p:nvPr/>
        </p:nvGrpSpPr>
        <p:grpSpPr>
          <a:xfrm>
            <a:off x="12233910" y="0"/>
            <a:ext cx="1371600" cy="3845868"/>
            <a:chOff x="12233910" y="0"/>
            <a:chExt cx="1371600" cy="3845868"/>
          </a:xfrm>
        </p:grpSpPr>
        <p:sp>
          <p:nvSpPr>
            <p:cNvPr id="7" name="Rectangle 6"/>
            <p:cNvSpPr/>
            <p:nvPr/>
          </p:nvSpPr>
          <p:spPr>
            <a:xfrm>
              <a:off x="12233910" y="0"/>
              <a:ext cx="1367790" cy="1493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r>
                <a:rPr sz="1000"/>
                <a:t>To change this image, right-click on the slide and choose Format Background.</a:t>
              </a:r>
              <a:endParaRPr sz="1000"/>
            </a:p>
            <a:p>
              <a:pPr algn="l">
                <a:spcBef>
                  <a:spcPts val="600"/>
                </a:spcBef>
              </a:pPr>
              <a:r>
                <a:rPr sz="1000"/>
                <a:t>Click Picture Source &gt; Insert and choose your own image.</a:t>
              </a:r>
              <a:endParaRPr sz="1000"/>
            </a:p>
            <a:p>
              <a:pPr algn="l"/>
              <a:endParaRPr sz="100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12233910" y="1262044"/>
              <a:ext cx="1371600" cy="2583824"/>
              <a:chOff x="9224000" y="1353484"/>
              <a:chExt cx="1371600" cy="2583824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224000" y="1353484"/>
                <a:ext cx="1371600" cy="2583824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9385936" y="2640807"/>
                <a:ext cx="327184" cy="16906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</a:p>
            </p:txBody>
          </p:sp>
        </p:grpSp>
      </p:grp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1 Photo B (Light Photo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3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grpSp>
        <p:nvGrpSpPr>
          <p:cNvPr id="15" name="instructions" descr="To change the image, right-click on the slide and choose Format Background. Then click Picture Source &gt; Insert and choose your own image."/>
          <p:cNvGrpSpPr/>
          <p:nvPr/>
        </p:nvGrpSpPr>
        <p:grpSpPr>
          <a:xfrm>
            <a:off x="12233910" y="0"/>
            <a:ext cx="1371600" cy="3845868"/>
            <a:chOff x="12233910" y="0"/>
            <a:chExt cx="1371600" cy="3845868"/>
          </a:xfrm>
        </p:grpSpPr>
        <p:sp>
          <p:nvSpPr>
            <p:cNvPr id="7" name="Rectangle 6"/>
            <p:cNvSpPr/>
            <p:nvPr/>
          </p:nvSpPr>
          <p:spPr>
            <a:xfrm>
              <a:off x="12233910" y="0"/>
              <a:ext cx="1367790" cy="1493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r>
                <a:rPr sz="1000"/>
                <a:t>To change this image, right-click on the slide and choose Format Background.</a:t>
              </a:r>
              <a:endParaRPr sz="1000"/>
            </a:p>
            <a:p>
              <a:pPr algn="l">
                <a:spcBef>
                  <a:spcPts val="600"/>
                </a:spcBef>
              </a:pPr>
              <a:r>
                <a:rPr sz="1000"/>
                <a:t>Click Picture Source &gt; Insert and choose your own image.</a:t>
              </a:r>
              <a:endParaRPr sz="1000"/>
            </a:p>
            <a:p>
              <a:pPr algn="l"/>
              <a:endParaRPr sz="100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12233910" y="1262044"/>
              <a:ext cx="1371600" cy="2583824"/>
              <a:chOff x="9224000" y="1353484"/>
              <a:chExt cx="1371600" cy="2583824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224000" y="1353484"/>
                <a:ext cx="1371600" cy="2583824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9385936" y="2640807"/>
                <a:ext cx="327184" cy="16906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</a:p>
            </p:txBody>
          </p:sp>
        </p:grpSp>
      </p:grp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1 Photo + Text C (Dark Photo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5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3401" y="777240"/>
            <a:ext cx="4838700" cy="2297151"/>
          </a:xfrm>
          <a:prstGeom prst="roundRect">
            <a:avLst>
              <a:gd name="adj" fmla="val 9535"/>
            </a:avLst>
          </a:prstGeom>
          <a:solidFill>
            <a:srgbClr val="FFFFFF"/>
          </a:solidFill>
        </p:spPr>
        <p:txBody>
          <a:bodyPr lIns="228600" tIns="182880" rIns="228600" bIns="182880" anchor="ctr">
            <a:normAutofit/>
          </a:bodyPr>
          <a:lstStyle>
            <a:lvl1pPr>
              <a:defRPr sz="2400">
                <a:solidFill>
                  <a:srgbClr val="000000"/>
                </a:solidFill>
              </a:defRPr>
            </a:lvl1pPr>
          </a:lstStyle>
          <a:p>
            <a:r>
              <a:t>Add text here. Move this text placeholder as needed to best display the image.</a:t>
            </a:r>
          </a:p>
        </p:txBody>
      </p:sp>
      <p:grpSp>
        <p:nvGrpSpPr>
          <p:cNvPr id="9" name="instructions" descr="To change the image, right-click on the slide and choose Format Background. Then click Picture Source &gt; Insert and choose your own image."/>
          <p:cNvGrpSpPr/>
          <p:nvPr/>
        </p:nvGrpSpPr>
        <p:grpSpPr>
          <a:xfrm>
            <a:off x="12233910" y="0"/>
            <a:ext cx="1371600" cy="3845868"/>
            <a:chOff x="12233910" y="0"/>
            <a:chExt cx="1371600" cy="3845868"/>
          </a:xfrm>
        </p:grpSpPr>
        <p:sp>
          <p:nvSpPr>
            <p:cNvPr id="10" name="Rectangle 9"/>
            <p:cNvSpPr/>
            <p:nvPr/>
          </p:nvSpPr>
          <p:spPr>
            <a:xfrm>
              <a:off x="12233910" y="0"/>
              <a:ext cx="1367790" cy="1493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r>
                <a:rPr sz="1000"/>
                <a:t>To change this image, right-click on the slide and choose Format Background.</a:t>
              </a:r>
              <a:endParaRPr sz="1000"/>
            </a:p>
            <a:p>
              <a:pPr algn="l">
                <a:spcBef>
                  <a:spcPts val="600"/>
                </a:spcBef>
              </a:pPr>
              <a:r>
                <a:rPr sz="1000"/>
                <a:t>Click Picture Source &gt; Insert and choose your own image.</a:t>
              </a:r>
              <a:endParaRPr sz="1000"/>
            </a:p>
            <a:p>
              <a:pPr algn="l"/>
              <a:endParaRPr sz="100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12233910" y="1262044"/>
              <a:ext cx="1371600" cy="2583824"/>
              <a:chOff x="9224000" y="1353484"/>
              <a:chExt cx="1371600" cy="2583824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224000" y="1353484"/>
                <a:ext cx="1371600" cy="2583824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9385936" y="2640807"/>
                <a:ext cx="327184" cy="16906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</a:p>
            </p:txBody>
          </p:sp>
        </p:grpSp>
      </p:grp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1 Photo + Text D (Light Photo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5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3401" y="777240"/>
            <a:ext cx="4838700" cy="2297151"/>
          </a:xfrm>
          <a:prstGeom prst="roundRect">
            <a:avLst>
              <a:gd name="adj" fmla="val 9535"/>
            </a:avLst>
          </a:prstGeom>
          <a:solidFill>
            <a:srgbClr val="FFFFFF"/>
          </a:solidFill>
        </p:spPr>
        <p:txBody>
          <a:bodyPr lIns="228600" tIns="182880" rIns="228600" bIns="182880" anchor="ctr">
            <a:normAutofit/>
          </a:bodyPr>
          <a:lstStyle>
            <a:lvl1pPr>
              <a:defRPr sz="2400">
                <a:solidFill>
                  <a:srgbClr val="000000"/>
                </a:solidFill>
              </a:defRPr>
            </a:lvl1pPr>
          </a:lstStyle>
          <a:p>
            <a:r>
              <a:t>Add text here. Move this text placeholder as needed to best display the image.</a:t>
            </a:r>
          </a:p>
        </p:txBody>
      </p:sp>
      <p:grpSp>
        <p:nvGrpSpPr>
          <p:cNvPr id="9" name="instructions" descr="To change the image, right-click on the slide and choose Format Background. Then click Picture Source &gt; Insert and choose your own image."/>
          <p:cNvGrpSpPr/>
          <p:nvPr/>
        </p:nvGrpSpPr>
        <p:grpSpPr>
          <a:xfrm>
            <a:off x="12233910" y="0"/>
            <a:ext cx="1371600" cy="3845868"/>
            <a:chOff x="12233910" y="0"/>
            <a:chExt cx="1371600" cy="3845868"/>
          </a:xfrm>
        </p:grpSpPr>
        <p:sp>
          <p:nvSpPr>
            <p:cNvPr id="10" name="Rectangle 9"/>
            <p:cNvSpPr/>
            <p:nvPr/>
          </p:nvSpPr>
          <p:spPr>
            <a:xfrm>
              <a:off x="12233910" y="0"/>
              <a:ext cx="1367790" cy="1493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r>
                <a:rPr sz="1000"/>
                <a:t>To change this image, right-click on the slide and choose Format Background.</a:t>
              </a:r>
              <a:endParaRPr sz="1000"/>
            </a:p>
            <a:p>
              <a:pPr algn="l">
                <a:spcBef>
                  <a:spcPts val="600"/>
                </a:spcBef>
              </a:pPr>
              <a:r>
                <a:rPr sz="1000"/>
                <a:t>Click Picture Source &gt; Insert and choose your own image.</a:t>
              </a:r>
              <a:endParaRPr sz="1000"/>
            </a:p>
            <a:p>
              <a:pPr algn="l"/>
              <a:endParaRPr sz="100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12233910" y="1262044"/>
              <a:ext cx="1371600" cy="2583824"/>
              <a:chOff x="9224000" y="1353484"/>
              <a:chExt cx="1371600" cy="2583824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224000" y="1353484"/>
                <a:ext cx="1371600" cy="2583824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9385936" y="2640807"/>
                <a:ext cx="327184" cy="16906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</a:p>
            </p:txBody>
          </p:sp>
        </p:grpSp>
      </p:grp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+ Photo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6267465" y="-2242"/>
            <a:ext cx="5926317" cy="6860243"/>
          </a:xfrm>
          <a:custGeom>
            <a:avLst/>
            <a:gdLst>
              <a:gd name="csX0" fmla="*/ 2470731 w 5926317"/>
              <a:gd name="csY0" fmla="*/ 0 h 6860243"/>
              <a:gd name="csX1" fmla="*/ 5926317 w 5926317"/>
              <a:gd name="csY1" fmla="*/ 0 h 6860243"/>
              <a:gd name="csX2" fmla="*/ 5926317 w 5926317"/>
              <a:gd name="csY2" fmla="*/ 6860243 h 6860243"/>
              <a:gd name="csX3" fmla="*/ 2481261 w 5926317"/>
              <a:gd name="csY3" fmla="*/ 6860243 h 6860243"/>
              <a:gd name="csX4" fmla="*/ 674722 w 5926317"/>
              <a:gd name="csY4" fmla="*/ 5053703 h 6860243"/>
              <a:gd name="csX5" fmla="*/ 674722 w 5926317"/>
              <a:gd name="csY5" fmla="*/ 1796010 h 686024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5926317" h="6860243">
                <a:moveTo>
                  <a:pt x="2470731" y="0"/>
                </a:moveTo>
                <a:lnTo>
                  <a:pt x="5926317" y="0"/>
                </a:lnTo>
                <a:lnTo>
                  <a:pt x="5926317" y="6860243"/>
                </a:lnTo>
                <a:lnTo>
                  <a:pt x="2481261" y="6860243"/>
                </a:lnTo>
                <a:lnTo>
                  <a:pt x="674722" y="5053703"/>
                </a:lnTo>
                <a:cubicBezTo>
                  <a:pt x="-224907" y="4154075"/>
                  <a:pt x="-224907" y="2695638"/>
                  <a:pt x="674722" y="179601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731520" tIns="0" rIns="73152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6838763" y="6437273"/>
            <a:ext cx="4472568" cy="107722"/>
          </a:xfrm>
        </p:spPr>
        <p:txBody>
          <a:bodyPr/>
          <a:lstStyle/>
          <a:p/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Statement + Photo 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6267465" y="-2242"/>
            <a:ext cx="5926317" cy="6860243"/>
          </a:xfrm>
          <a:custGeom>
            <a:avLst/>
            <a:gdLst>
              <a:gd name="csX0" fmla="*/ 2470731 w 5926317"/>
              <a:gd name="csY0" fmla="*/ 0 h 6860243"/>
              <a:gd name="csX1" fmla="*/ 5926317 w 5926317"/>
              <a:gd name="csY1" fmla="*/ 0 h 6860243"/>
              <a:gd name="csX2" fmla="*/ 5926317 w 5926317"/>
              <a:gd name="csY2" fmla="*/ 6860243 h 6860243"/>
              <a:gd name="csX3" fmla="*/ 2481261 w 5926317"/>
              <a:gd name="csY3" fmla="*/ 6860243 h 6860243"/>
              <a:gd name="csX4" fmla="*/ 674722 w 5926317"/>
              <a:gd name="csY4" fmla="*/ 5053703 h 6860243"/>
              <a:gd name="csX5" fmla="*/ 674722 w 5926317"/>
              <a:gd name="csY5" fmla="*/ 1796010 h 686024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5926317" h="6860243">
                <a:moveTo>
                  <a:pt x="2470731" y="0"/>
                </a:moveTo>
                <a:lnTo>
                  <a:pt x="5926317" y="0"/>
                </a:lnTo>
                <a:lnTo>
                  <a:pt x="5926317" y="6860243"/>
                </a:lnTo>
                <a:lnTo>
                  <a:pt x="2481261" y="6860243"/>
                </a:lnTo>
                <a:lnTo>
                  <a:pt x="674722" y="5053703"/>
                </a:lnTo>
                <a:cubicBezTo>
                  <a:pt x="-224907" y="4154075"/>
                  <a:pt x="-224907" y="2695638"/>
                  <a:pt x="674722" y="179601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731520" tIns="0" rIns="73152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7"/>
          </p:nvPr>
        </p:nvSpPr>
        <p:spPr>
          <a:xfrm>
            <a:off x="6838763" y="6437273"/>
            <a:ext cx="4472568" cy="10772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1" y="6369420"/>
            <a:ext cx="1481338" cy="19219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Statement + Photo F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6267465" y="-2242"/>
            <a:ext cx="5926317" cy="6860243"/>
          </a:xfrm>
          <a:custGeom>
            <a:avLst/>
            <a:gdLst>
              <a:gd name="csX0" fmla="*/ 2470731 w 5926317"/>
              <a:gd name="csY0" fmla="*/ 0 h 6860243"/>
              <a:gd name="csX1" fmla="*/ 5926317 w 5926317"/>
              <a:gd name="csY1" fmla="*/ 0 h 6860243"/>
              <a:gd name="csX2" fmla="*/ 5926317 w 5926317"/>
              <a:gd name="csY2" fmla="*/ 6860243 h 6860243"/>
              <a:gd name="csX3" fmla="*/ 2481261 w 5926317"/>
              <a:gd name="csY3" fmla="*/ 6860243 h 6860243"/>
              <a:gd name="csX4" fmla="*/ 674722 w 5926317"/>
              <a:gd name="csY4" fmla="*/ 5053703 h 6860243"/>
              <a:gd name="csX5" fmla="*/ 674722 w 5926317"/>
              <a:gd name="csY5" fmla="*/ 1796010 h 686024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5926317" h="6860243">
                <a:moveTo>
                  <a:pt x="2470731" y="0"/>
                </a:moveTo>
                <a:lnTo>
                  <a:pt x="5926317" y="0"/>
                </a:lnTo>
                <a:lnTo>
                  <a:pt x="5926317" y="6860243"/>
                </a:lnTo>
                <a:lnTo>
                  <a:pt x="2481261" y="6860243"/>
                </a:lnTo>
                <a:lnTo>
                  <a:pt x="674722" y="5053703"/>
                </a:lnTo>
                <a:cubicBezTo>
                  <a:pt x="-224907" y="4154075"/>
                  <a:pt x="-224907" y="2695638"/>
                  <a:pt x="674722" y="179601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731520" tIns="0" rIns="73152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Click the Insert Picture control to add a picture. The picture will fill this placeholder. Use the Crop tools on the Picture Format tab to resize or reposition within the crop frame if needed.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rPr>
                <a:solidFill>
                  <a:schemeClr val="tx1"/>
                </a:solidFill>
              </a:rPr>
              <a:t>© </a:t>
            </a:r>
            <a:fld id="{6D9B1288-B02B-42F4-8D92-B83BBA66944A}" type="datetimeyyyy">
              <a:rPr>
                <a:solidFill>
                  <a:schemeClr val="tx1"/>
                </a:solidFill>
              </a:rPr>
            </a:fld>
            <a:r>
              <a:rPr>
                <a:solidFill>
                  <a:schemeClr val="tx1"/>
                </a:solidFill>
              </a:rPr>
              <a:t> American Chemical Society. All rights reserved. Confidential and Proprietary.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258304"/>
            <a:ext cx="4733260" cy="2415370"/>
          </a:xfrm>
        </p:spPr>
        <p:txBody>
          <a:bodyPr anchor="ctr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>
          <a:xfrm>
            <a:off x="6838763" y="6437273"/>
            <a:ext cx="4472568" cy="10772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17" y="6369420"/>
            <a:ext cx="1481346" cy="192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-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688" y="1905507"/>
            <a:ext cx="11858626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Document</a:t>
            </a:r>
            <a:br>
              <a:rPr sz="9600"/>
            </a:br>
            <a:r>
              <a:rPr sz="9600"/>
              <a:t>Layouts</a:t>
            </a:r>
            <a:endParaRPr sz="82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9" hasCustomPrompt="1"/>
          </p:nvPr>
        </p:nvSpPr>
        <p:spPr>
          <a:xfrm>
            <a:off x="4254501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20" hasCustomPrompt="1"/>
          </p:nvPr>
        </p:nvSpPr>
        <p:spPr>
          <a:xfrm>
            <a:off x="6210301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21" hasCustomPrompt="1"/>
          </p:nvPr>
        </p:nvSpPr>
        <p:spPr>
          <a:xfrm>
            <a:off x="8166102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22" hasCustomPrompt="1"/>
          </p:nvPr>
        </p:nvSpPr>
        <p:spPr>
          <a:xfrm>
            <a:off x="10121900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>
            <a:noAutofit/>
          </a:bodyPr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6" name="Rectangle: Rounded Corners 5"/>
          <p:cNvSpPr/>
          <p:nvPr/>
        </p:nvSpPr>
        <p:spPr bwMode="ltGray">
          <a:xfrm>
            <a:off x="346075" y="1409700"/>
            <a:ext cx="3683000" cy="2690813"/>
          </a:xfrm>
          <a:prstGeom prst="roundRect">
            <a:avLst>
              <a:gd name="adj" fmla="val 402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573659" y="1639538"/>
            <a:ext cx="3227832" cy="2231136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Char char="​"/>
              <a:defRPr sz="1400">
                <a:solidFill>
                  <a:schemeClr val="bg1"/>
                </a:solidFill>
              </a:defRPr>
            </a:lvl1pPr>
            <a:lvl2pPr marL="137160" indent="-137160">
              <a:defRPr sz="1400">
                <a:solidFill>
                  <a:schemeClr val="bg1"/>
                </a:solidFill>
              </a:defRPr>
            </a:lvl2pPr>
            <a:lvl3pPr marL="365760" indent="-137160">
              <a:defRPr sz="1400">
                <a:solidFill>
                  <a:schemeClr val="bg1"/>
                </a:solidFill>
              </a:defRPr>
            </a:lvl3pPr>
            <a:lvl4pPr marL="365760" indent="-137160">
              <a:defRPr sz="1400">
                <a:solidFill>
                  <a:schemeClr val="bg1"/>
                </a:solidFill>
              </a:defRPr>
            </a:lvl4pPr>
            <a:lvl5pPr marL="365760" indent="-137160">
              <a:defRPr sz="1400">
                <a:solidFill>
                  <a:schemeClr val="bg1"/>
                </a:solidFill>
              </a:defRPr>
            </a:lvl5pPr>
            <a:lvl6pPr marL="365760" indent="-137160">
              <a:defRPr sz="1400">
                <a:solidFill>
                  <a:schemeClr val="bg1"/>
                </a:solidFill>
              </a:defRPr>
            </a:lvl6pPr>
            <a:lvl7pPr marL="365760" indent="-137160">
              <a:defRPr sz="1400">
                <a:solidFill>
                  <a:schemeClr val="bg1"/>
                </a:solidFill>
              </a:defRPr>
            </a:lvl7pPr>
            <a:lvl8pPr marL="365760" indent="-137160">
              <a:defRPr sz="1400">
                <a:solidFill>
                  <a:schemeClr val="bg1"/>
                </a:solidFill>
              </a:defRPr>
            </a:lvl8pPr>
            <a:lvl9pPr marL="365760" indent="-137160">
              <a:defRPr sz="14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20" hasCustomPrompt="1"/>
          </p:nvPr>
        </p:nvSpPr>
        <p:spPr>
          <a:xfrm>
            <a:off x="4254501" y="1422400"/>
            <a:ext cx="1728216" cy="4368800"/>
          </a:xfrm>
        </p:spPr>
        <p:txBody>
          <a:bodyPr lIns="0" tIns="0" rIns="0" bIns="0">
            <a:noAutofit/>
          </a:bodyPr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21" hasCustomPrompt="1"/>
          </p:nvPr>
        </p:nvSpPr>
        <p:spPr>
          <a:xfrm>
            <a:off x="6210301" y="1422400"/>
            <a:ext cx="1728216" cy="4368800"/>
          </a:xfrm>
        </p:spPr>
        <p:txBody>
          <a:bodyPr lIns="0" tIns="0" rIns="0" bIns="0">
            <a:noAutofit/>
          </a:bodyPr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2" hasCustomPrompt="1"/>
          </p:nvPr>
        </p:nvSpPr>
        <p:spPr>
          <a:xfrm>
            <a:off x="8166102" y="1422400"/>
            <a:ext cx="1728216" cy="4368800"/>
          </a:xfrm>
        </p:spPr>
        <p:txBody>
          <a:bodyPr lIns="0" tIns="0" rIns="0" bIns="0">
            <a:noAutofit/>
          </a:bodyPr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3" hasCustomPrompt="1"/>
          </p:nvPr>
        </p:nvSpPr>
        <p:spPr>
          <a:xfrm>
            <a:off x="10121900" y="1422400"/>
            <a:ext cx="1728216" cy="4368800"/>
          </a:xfrm>
        </p:spPr>
        <p:txBody>
          <a:bodyPr lIns="0" tIns="0" rIns="0" bIns="0">
            <a:noAutofit/>
          </a:bodyPr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346075" y="1422400"/>
            <a:ext cx="3683000" cy="2690813"/>
          </a:xfrm>
        </p:spPr>
        <p:txBody>
          <a:bodyPr>
            <a:no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Char char="​"/>
              <a:defRPr sz="1400">
                <a:solidFill>
                  <a:schemeClr val="accent1"/>
                </a:solidFill>
              </a:defRPr>
            </a:lvl1pPr>
            <a:lvl2pPr marL="137160" indent="-137160">
              <a:defRPr sz="1400">
                <a:solidFill>
                  <a:schemeClr val="accent1"/>
                </a:solidFill>
              </a:defRPr>
            </a:lvl2pPr>
            <a:lvl3pPr marL="365760" indent="-137160">
              <a:defRPr sz="1400">
                <a:solidFill>
                  <a:schemeClr val="accent1"/>
                </a:solidFill>
              </a:defRPr>
            </a:lvl3pPr>
            <a:lvl4pPr marL="365760" indent="-137160">
              <a:defRPr sz="1400">
                <a:solidFill>
                  <a:schemeClr val="accent1"/>
                </a:solidFill>
              </a:defRPr>
            </a:lvl4pPr>
            <a:lvl5pPr marL="365760" indent="-137160">
              <a:defRPr sz="1400">
                <a:solidFill>
                  <a:schemeClr val="accent1"/>
                </a:solidFill>
              </a:defRPr>
            </a:lvl5pPr>
            <a:lvl6pPr marL="365760" indent="-137160">
              <a:defRPr sz="1400">
                <a:solidFill>
                  <a:schemeClr val="accent1"/>
                </a:solidFill>
              </a:defRPr>
            </a:lvl6pPr>
            <a:lvl7pPr marL="365760" indent="-137160">
              <a:defRPr sz="1400">
                <a:solidFill>
                  <a:schemeClr val="accent1"/>
                </a:solidFill>
              </a:defRPr>
            </a:lvl7pPr>
            <a:lvl8pPr marL="365760" indent="-137160">
              <a:defRPr sz="1400">
                <a:solidFill>
                  <a:schemeClr val="accent1"/>
                </a:solidFill>
              </a:defRPr>
            </a:lvl8pPr>
            <a:lvl9pPr marL="365760" indent="-137160">
              <a:defRPr sz="1400">
                <a:solidFill>
                  <a:schemeClr val="accent1"/>
                </a:solidFill>
              </a:defRPr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20" hasCustomPrompt="1"/>
          </p:nvPr>
        </p:nvSpPr>
        <p:spPr>
          <a:xfrm>
            <a:off x="4254501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21" hasCustomPrompt="1"/>
          </p:nvPr>
        </p:nvSpPr>
        <p:spPr>
          <a:xfrm>
            <a:off x="6210301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22" hasCustomPrompt="1"/>
          </p:nvPr>
        </p:nvSpPr>
        <p:spPr>
          <a:xfrm>
            <a:off x="8166102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23" hasCustomPrompt="1"/>
          </p:nvPr>
        </p:nvSpPr>
        <p:spPr>
          <a:xfrm>
            <a:off x="10121900" y="1422400"/>
            <a:ext cx="1728216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6" name="Rectangle: Rounded Corners 5"/>
          <p:cNvSpPr/>
          <p:nvPr/>
        </p:nvSpPr>
        <p:spPr bwMode="ltGray">
          <a:xfrm>
            <a:off x="8162925" y="1409700"/>
            <a:ext cx="3683000" cy="4381500"/>
          </a:xfrm>
          <a:prstGeom prst="roundRect">
            <a:avLst>
              <a:gd name="adj" fmla="val 4023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20" hasCustomPrompt="1"/>
          </p:nvPr>
        </p:nvSpPr>
        <p:spPr>
          <a:xfrm>
            <a:off x="346075" y="1422400"/>
            <a:ext cx="1727200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21" hasCustomPrompt="1"/>
          </p:nvPr>
        </p:nvSpPr>
        <p:spPr>
          <a:xfrm>
            <a:off x="2301875" y="1422400"/>
            <a:ext cx="1727200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22" hasCustomPrompt="1"/>
          </p:nvPr>
        </p:nvSpPr>
        <p:spPr>
          <a:xfrm>
            <a:off x="4257675" y="1422400"/>
            <a:ext cx="1727200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23" hasCustomPrompt="1"/>
          </p:nvPr>
        </p:nvSpPr>
        <p:spPr>
          <a:xfrm>
            <a:off x="6213474" y="1422400"/>
            <a:ext cx="1727200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8390509" y="1638156"/>
            <a:ext cx="3227832" cy="3924588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>
                <a:solidFill>
                  <a:schemeClr val="bg1"/>
                </a:solidFill>
              </a:defRPr>
            </a:lvl1pPr>
            <a:lvl2pPr marL="137160" indent="-137160">
              <a:defRPr sz="1100">
                <a:solidFill>
                  <a:schemeClr val="bg1"/>
                </a:solidFill>
              </a:defRPr>
            </a:lvl2pPr>
            <a:lvl3pPr marL="365760" indent="-137160">
              <a:defRPr sz="1100">
                <a:solidFill>
                  <a:schemeClr val="bg1"/>
                </a:solidFill>
              </a:defRPr>
            </a:lvl3pPr>
            <a:lvl4pPr marL="365760" indent="-137160">
              <a:defRPr sz="1100">
                <a:solidFill>
                  <a:schemeClr val="bg1"/>
                </a:solidFill>
              </a:defRPr>
            </a:lvl4pPr>
            <a:lvl5pPr marL="365760" indent="-137160">
              <a:defRPr sz="1100">
                <a:solidFill>
                  <a:schemeClr val="bg1"/>
                </a:solidFill>
              </a:defRPr>
            </a:lvl5pPr>
            <a:lvl6pPr marL="365760" indent="-137160">
              <a:defRPr sz="1100">
                <a:solidFill>
                  <a:schemeClr val="bg1"/>
                </a:solidFill>
              </a:defRPr>
            </a:lvl6pPr>
            <a:lvl7pPr marL="365760" indent="-137160">
              <a:defRPr sz="1100">
                <a:solidFill>
                  <a:schemeClr val="bg1"/>
                </a:solidFill>
              </a:defRPr>
            </a:lvl7pPr>
            <a:lvl8pPr marL="365760" indent="-137160">
              <a:defRPr sz="1100">
                <a:solidFill>
                  <a:schemeClr val="bg1"/>
                </a:solidFill>
              </a:defRPr>
            </a:lvl8pPr>
            <a:lvl9pPr marL="365760" indent="-137160">
              <a:defRPr sz="1100">
                <a:solidFill>
                  <a:schemeClr val="bg1"/>
                </a:solidFill>
              </a:defRPr>
            </a:lvl9pPr>
          </a:lstStyle>
          <a:p>
            <a:pPr lvl="0"/>
            <a:r>
              <a:t>Click to add text.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1422400"/>
            <a:ext cx="3679825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1422400"/>
            <a:ext cx="3679824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8173212" y="1422400"/>
            <a:ext cx="3675888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4" y="1097485"/>
            <a:ext cx="7593394" cy="72814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2256184"/>
            <a:ext cx="3679825" cy="3535016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2256184"/>
            <a:ext cx="3679824" cy="3535016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8173212" y="2256184"/>
            <a:ext cx="3675888" cy="3535016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+ Photo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1422400"/>
            <a:ext cx="3679825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1422400"/>
            <a:ext cx="3679824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" name="Picture Placeholder 7" descr="Insert picture here"/>
          <p:cNvSpPr>
            <a:spLocks noGrp="1" noChangeAspect="1"/>
          </p:cNvSpPr>
          <p:nvPr>
            <p:ph type="pic" sz="quarter" idx="17"/>
          </p:nvPr>
        </p:nvSpPr>
        <p:spPr>
          <a:xfrm>
            <a:off x="8270409" y="1422400"/>
            <a:ext cx="3474720" cy="347472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zh-CN" altLang="en-US" smtClean="0"/>
              <a:t>单击图标添加图片</a:t>
            </a:r>
            <a:endParaRPr lang="zh-CN" alt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+ Photo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1422400"/>
            <a:ext cx="3679825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1422400"/>
            <a:ext cx="3679824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Picture Placeholder 10" descr="Insert picture here"/>
          <p:cNvSpPr>
            <a:spLocks noGrp="1"/>
          </p:cNvSpPr>
          <p:nvPr>
            <p:ph type="pic" sz="quarter" idx="17"/>
          </p:nvPr>
        </p:nvSpPr>
        <p:spPr>
          <a:xfrm>
            <a:off x="8248054" y="1422400"/>
            <a:ext cx="3532466" cy="3532466"/>
          </a:xfrm>
          <a:custGeom>
            <a:avLst/>
            <a:gdLst>
              <a:gd name="csX0" fmla="*/ 2212848 w 4425695"/>
              <a:gd name="csY0" fmla="*/ 0 h 4425696"/>
              <a:gd name="csX1" fmla="*/ 2675614 w 4425695"/>
              <a:gd name="csY1" fmla="*/ 191693 h 4425696"/>
              <a:gd name="csX2" fmla="*/ 4234003 w 4425695"/>
              <a:gd name="csY2" fmla="*/ 1750083 h 4425696"/>
              <a:gd name="csX3" fmla="*/ 4234003 w 4425695"/>
              <a:gd name="csY3" fmla="*/ 2675614 h 4425696"/>
              <a:gd name="csX4" fmla="*/ 2675614 w 4425695"/>
              <a:gd name="csY4" fmla="*/ 4234004 h 4425696"/>
              <a:gd name="csX5" fmla="*/ 1750082 w 4425695"/>
              <a:gd name="csY5" fmla="*/ 4234004 h 4425696"/>
              <a:gd name="csX6" fmla="*/ 191693 w 4425695"/>
              <a:gd name="csY6" fmla="*/ 2675614 h 4425696"/>
              <a:gd name="csX7" fmla="*/ 191693 w 4425695"/>
              <a:gd name="csY7" fmla="*/ 1750083 h 4425696"/>
              <a:gd name="csX8" fmla="*/ 1750082 w 4425695"/>
              <a:gd name="csY8" fmla="*/ 191693 h 4425696"/>
              <a:gd name="csX9" fmla="*/ 2212848 w 4425695"/>
              <a:gd name="csY9" fmla="*/ 0 h 442569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4425695" h="4425696">
                <a:moveTo>
                  <a:pt x="2212848" y="0"/>
                </a:moveTo>
                <a:cubicBezTo>
                  <a:pt x="2380334" y="0"/>
                  <a:pt x="2547819" y="63898"/>
                  <a:pt x="2675614" y="191693"/>
                </a:cubicBezTo>
                <a:lnTo>
                  <a:pt x="4234003" y="1750083"/>
                </a:lnTo>
                <a:cubicBezTo>
                  <a:pt x="4489593" y="2005673"/>
                  <a:pt x="4489593" y="2420024"/>
                  <a:pt x="4234003" y="2675614"/>
                </a:cubicBezTo>
                <a:lnTo>
                  <a:pt x="2675614" y="4234004"/>
                </a:lnTo>
                <a:cubicBezTo>
                  <a:pt x="2420024" y="4489594"/>
                  <a:pt x="2005672" y="4489594"/>
                  <a:pt x="1750082" y="4234004"/>
                </a:cubicBezTo>
                <a:lnTo>
                  <a:pt x="191693" y="2675614"/>
                </a:lnTo>
                <a:cubicBezTo>
                  <a:pt x="-63897" y="2420024"/>
                  <a:pt x="-63897" y="2005673"/>
                  <a:pt x="191693" y="1750083"/>
                </a:cubicBezTo>
                <a:lnTo>
                  <a:pt x="1750082" y="191693"/>
                </a:lnTo>
                <a:cubicBezTo>
                  <a:pt x="1877877" y="63898"/>
                  <a:pt x="2045363" y="0"/>
                  <a:pt x="221284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zh-CN" altLang="en-US" smtClean="0"/>
              <a:t>单击图标添加图片</a:t>
            </a:r>
            <a:endParaRPr lang="zh-CN" alt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+ Photo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1422400"/>
            <a:ext cx="3679825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1422400"/>
            <a:ext cx="3679824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Picture Placeholder 18" descr="Insert picture here"/>
          <p:cNvSpPr>
            <a:spLocks noGrp="1"/>
          </p:cNvSpPr>
          <p:nvPr>
            <p:ph type="pic" sz="quarter" idx="17"/>
          </p:nvPr>
        </p:nvSpPr>
        <p:spPr>
          <a:xfrm>
            <a:off x="8402566" y="1422400"/>
            <a:ext cx="3208338" cy="3208338"/>
          </a:xfrm>
          <a:custGeom>
            <a:avLst/>
            <a:gdLst>
              <a:gd name="csX0" fmla="*/ 2211585 w 4423314"/>
              <a:gd name="csY0" fmla="*/ 0 h 4423170"/>
              <a:gd name="csX1" fmla="*/ 3595246 w 4423314"/>
              <a:gd name="csY1" fmla="*/ 143286 h 4423170"/>
              <a:gd name="csX2" fmla="*/ 4279884 w 4423314"/>
              <a:gd name="csY2" fmla="*/ 828068 h 4423170"/>
              <a:gd name="csX3" fmla="*/ 4423170 w 4423314"/>
              <a:gd name="csY3" fmla="*/ 2211729 h 4423170"/>
              <a:gd name="csX4" fmla="*/ 4423314 w 4423314"/>
              <a:gd name="csY4" fmla="*/ 2211585 h 4423170"/>
              <a:gd name="csX5" fmla="*/ 4280028 w 4423314"/>
              <a:gd name="csY5" fmla="*/ 3595246 h 4423170"/>
              <a:gd name="csX6" fmla="*/ 3595246 w 4423314"/>
              <a:gd name="csY6" fmla="*/ 4279884 h 4423170"/>
              <a:gd name="csX7" fmla="*/ 2211585 w 4423314"/>
              <a:gd name="csY7" fmla="*/ 4423170 h 4423170"/>
              <a:gd name="csX8" fmla="*/ 827924 w 4423314"/>
              <a:gd name="csY8" fmla="*/ 4279884 h 4423170"/>
              <a:gd name="csX9" fmla="*/ 143142 w 4423314"/>
              <a:gd name="csY9" fmla="*/ 3595102 h 4423170"/>
              <a:gd name="csX10" fmla="*/ 0 w 4423314"/>
              <a:gd name="csY10" fmla="*/ 2211585 h 4423170"/>
              <a:gd name="csX11" fmla="*/ 143286 w 4423314"/>
              <a:gd name="csY11" fmla="*/ 827924 h 4423170"/>
              <a:gd name="csX12" fmla="*/ 827924 w 4423314"/>
              <a:gd name="csY12" fmla="*/ 143286 h 4423170"/>
              <a:gd name="csX13" fmla="*/ 2211585 w 4423314"/>
              <a:gd name="csY13" fmla="*/ 0 h 442317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4423314" h="4423170">
                <a:moveTo>
                  <a:pt x="2211585" y="0"/>
                </a:moveTo>
                <a:cubicBezTo>
                  <a:pt x="2698557" y="0"/>
                  <a:pt x="3164956" y="50783"/>
                  <a:pt x="3595246" y="143286"/>
                </a:cubicBezTo>
                <a:cubicBezTo>
                  <a:pt x="3938788" y="217087"/>
                  <a:pt x="4206083" y="484382"/>
                  <a:pt x="4279884" y="828068"/>
                </a:cubicBezTo>
                <a:cubicBezTo>
                  <a:pt x="4372387" y="1258358"/>
                  <a:pt x="4423170" y="1724613"/>
                  <a:pt x="4423170" y="2211729"/>
                </a:cubicBezTo>
                <a:lnTo>
                  <a:pt x="4423314" y="2211585"/>
                </a:lnTo>
                <a:cubicBezTo>
                  <a:pt x="4423314" y="2698700"/>
                  <a:pt x="4372531" y="3164956"/>
                  <a:pt x="4280028" y="3595246"/>
                </a:cubicBezTo>
                <a:cubicBezTo>
                  <a:pt x="4206227" y="3938788"/>
                  <a:pt x="3938931" y="4206083"/>
                  <a:pt x="3595246" y="4279884"/>
                </a:cubicBezTo>
                <a:cubicBezTo>
                  <a:pt x="3164956" y="4372387"/>
                  <a:pt x="2698700" y="4423170"/>
                  <a:pt x="2211585" y="4423170"/>
                </a:cubicBezTo>
                <a:cubicBezTo>
                  <a:pt x="1724469" y="4423170"/>
                  <a:pt x="1258214" y="4372387"/>
                  <a:pt x="827924" y="4279884"/>
                </a:cubicBezTo>
                <a:cubicBezTo>
                  <a:pt x="484382" y="4206083"/>
                  <a:pt x="217087" y="3938788"/>
                  <a:pt x="143142" y="3595102"/>
                </a:cubicBezTo>
                <a:cubicBezTo>
                  <a:pt x="50783" y="3164956"/>
                  <a:pt x="0" y="2698700"/>
                  <a:pt x="0" y="2211585"/>
                </a:cubicBezTo>
                <a:cubicBezTo>
                  <a:pt x="0" y="1724469"/>
                  <a:pt x="50783" y="1258358"/>
                  <a:pt x="143286" y="827924"/>
                </a:cubicBezTo>
                <a:cubicBezTo>
                  <a:pt x="217087" y="484382"/>
                  <a:pt x="484382" y="217087"/>
                  <a:pt x="827924" y="143286"/>
                </a:cubicBezTo>
                <a:cubicBezTo>
                  <a:pt x="1258358" y="50783"/>
                  <a:pt x="1724613" y="0"/>
                  <a:pt x="22115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zh-CN" altLang="en-US" smtClean="0"/>
              <a:t>单击图标添加图片</a:t>
            </a:r>
            <a:endParaRPr lang="zh-CN" altLang="en-US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cument Style + Screensho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379415"/>
          </a:xfrm>
        </p:spPr>
        <p:txBody>
          <a:bodyPr/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" name="Text Placeholder 53"/>
          <p:cNvSpPr>
            <a:spLocks noGrp="1"/>
          </p:cNvSpPr>
          <p:nvPr>
            <p:ph type="body" sz="quarter" idx="14" hasCustomPrompt="1"/>
          </p:nvPr>
        </p:nvSpPr>
        <p:spPr>
          <a:xfrm>
            <a:off x="346075" y="722315"/>
            <a:ext cx="11503025" cy="2614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2pPr>
            <a:lvl3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3pPr>
            <a:lvl4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4pPr>
            <a:lvl5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5pPr>
            <a:lvl6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6pPr>
            <a:lvl7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7pPr>
            <a:lvl8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8pPr>
            <a:lvl9pPr marL="0" indent="0">
              <a:spcBef>
                <a:spcPts val="0"/>
              </a:spcBef>
              <a:buNone/>
              <a:defRPr sz="2000">
                <a:solidFill>
                  <a:schemeClr val="accent3"/>
                </a:solidFill>
              </a:defRPr>
            </a:lvl9pPr>
          </a:lstStyle>
          <a:p>
            <a:pPr lvl="0"/>
            <a:r>
              <a:t>Optional subtitle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346074" y="1422400"/>
            <a:ext cx="3679825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4259644" y="1422400"/>
            <a:ext cx="3679824" cy="4368800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sz="1100"/>
            </a:lvl1pPr>
            <a:lvl2pPr marL="137160" indent="-137160">
              <a:defRPr sz="1100"/>
            </a:lvl2pPr>
            <a:lvl3pPr marL="365760" indent="-137160">
              <a:defRPr sz="1100"/>
            </a:lvl3pPr>
            <a:lvl4pPr marL="365760" indent="-137160">
              <a:defRPr sz="1100"/>
            </a:lvl4pPr>
            <a:lvl5pPr marL="365760" indent="-137160">
              <a:defRPr sz="1100"/>
            </a:lvl5pPr>
            <a:lvl6pPr marL="365760" indent="-137160">
              <a:defRPr sz="1100"/>
            </a:lvl6pPr>
            <a:lvl7pPr marL="365760" indent="-137160">
              <a:defRPr sz="1100"/>
            </a:lvl7pPr>
            <a:lvl8pPr marL="365760" indent="-137160">
              <a:defRPr sz="1100"/>
            </a:lvl8pPr>
            <a:lvl9pPr marL="365760" indent="-137160">
              <a:defRPr sz="1100"/>
            </a:lvl9pPr>
          </a:lstStyle>
          <a:p>
            <a:pPr lvl="0"/>
            <a:r>
              <a:t>Click to add text or choose an icon below to insert other content. Press Enter then Tab to create second-level bulleted text.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3" name="Online Image Placeholder 7"/>
          <p:cNvSpPr>
            <a:spLocks noGrp="1" noChangeAspect="1"/>
          </p:cNvSpPr>
          <p:nvPr>
            <p:ph type="clipArt" sz="quarter" idx="20" hasCustomPrompt="1"/>
          </p:nvPr>
        </p:nvSpPr>
        <p:spPr>
          <a:xfrm>
            <a:off x="8321803" y="1422400"/>
            <a:ext cx="3377461" cy="437083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365760" tIns="0" rIns="365760" bIns="16459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9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t>This placeholder is designed for screenshots. </a:t>
            </a:r>
            <a:br/>
            <a:r>
              <a:t>It will not crop the inserted image.</a:t>
            </a:r>
            <a:br/>
            <a:r>
              <a:t>Click the Insert Picture control to add a picture. </a:t>
            </a:r>
            <a:br/>
            <a:r>
              <a:t>Drag the picture from a corner to resize as needed.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/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--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688" y="1905507"/>
            <a:ext cx="11858626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Thank you &amp; </a:t>
            </a:r>
            <a:br>
              <a:rPr sz="9600"/>
            </a:br>
            <a:r>
              <a:rPr sz="9600"/>
              <a:t>End slides</a:t>
            </a:r>
            <a:endParaRPr sz="82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hank you 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98700" y="2732354"/>
            <a:ext cx="7594600" cy="1862228"/>
          </a:xfrm>
        </p:spPr>
        <p:txBody>
          <a:bodyPr anchor="t"/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t>Click to add text: Thank you, Q&amp;A, etc.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4603526"/>
            <a:ext cx="7598664" cy="49225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 or contact info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7" name="Picture 6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4098" y="1363150"/>
            <a:ext cx="3632377" cy="47128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hank you B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98700" y="2203787"/>
            <a:ext cx="7594600" cy="1354263"/>
          </a:xfrm>
        </p:spPr>
        <p:txBody>
          <a:bodyPr anchor="t"/>
          <a:lstStyle>
            <a:lvl1pPr algn="l">
              <a:defRPr sz="4400">
                <a:solidFill>
                  <a:schemeClr val="tx1"/>
                </a:solidFill>
              </a:defRPr>
            </a:lvl1pPr>
          </a:lstStyle>
          <a:p>
            <a:r>
              <a:t>Click to add text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98700" y="3659435"/>
            <a:ext cx="7594600" cy="439677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56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2298700" y="4827270"/>
            <a:ext cx="5638800" cy="96393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4pPr>
            <a:lvl5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7pPr>
            <a:lvl8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9pPr>
          </a:lstStyle>
          <a:p>
            <a:pPr lvl="0"/>
            <a:r>
              <a:t>Contact information, website links, etc.</a:t>
            </a:r>
          </a:p>
        </p:txBody>
      </p:sp>
      <p:sp>
        <p:nvSpPr>
          <p:cNvPr id="10" name="Online Image Placeholder 9"/>
          <p:cNvSpPr>
            <a:spLocks noGrp="1" noChangeAspect="1"/>
          </p:cNvSpPr>
          <p:nvPr>
            <p:ph type="clipArt" sz="quarter" idx="16" hasCustomPrompt="1"/>
          </p:nvPr>
        </p:nvSpPr>
        <p:spPr bwMode="ltGray">
          <a:xfrm>
            <a:off x="515620" y="4236720"/>
            <a:ext cx="1554480" cy="1554480"/>
          </a:xfrm>
          <a:solidFill>
            <a:schemeClr val="accent1">
              <a:lumMod val="50000"/>
            </a:schemeClr>
          </a:solidFill>
        </p:spPr>
        <p:txBody>
          <a:bodyPr tIns="274320"/>
          <a:lstStyle>
            <a:lvl1pPr algn="ctr">
              <a:buNone/>
              <a:defRPr/>
            </a:lvl1pPr>
          </a:lstStyle>
          <a:p>
            <a:r>
              <a:t>QR Code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8700" y="1064091"/>
            <a:ext cx="2757916" cy="35783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Thank you 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54500" y="2750849"/>
            <a:ext cx="5638800" cy="1421101"/>
          </a:xfrm>
        </p:spPr>
        <p:txBody>
          <a:bodyPr anchor="t">
            <a:noAutofit/>
          </a:bodyPr>
          <a:lstStyle>
            <a:lvl1pPr algn="l">
              <a:spcBef>
                <a:spcPts val="0"/>
              </a:spcBef>
              <a:defRPr sz="4400">
                <a:solidFill>
                  <a:schemeClr val="tx1"/>
                </a:solidFill>
              </a:defRPr>
            </a:lvl1pPr>
          </a:lstStyle>
          <a:p>
            <a:r>
              <a:t>Click to add text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4500" y="4171950"/>
            <a:ext cx="5638800" cy="492255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Optional subtitle</a:t>
            </a:r>
          </a:p>
        </p:txBody>
      </p:sp>
      <p:sp>
        <p:nvSpPr>
          <p:cNvPr id="8" name="Text Placeholder 53"/>
          <p:cNvSpPr>
            <a:spLocks noGrp="1"/>
          </p:cNvSpPr>
          <p:nvPr>
            <p:ph type="body" sz="quarter" idx="15" hasCustomPrompt="1"/>
          </p:nvPr>
        </p:nvSpPr>
        <p:spPr>
          <a:xfrm>
            <a:off x="4254500" y="4664205"/>
            <a:ext cx="5638800" cy="464084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2pPr>
            <a:lvl3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3pPr>
            <a:lvl4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4pPr>
            <a:lvl5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5pPr>
            <a:lvl6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6pPr>
            <a:lvl7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7pPr>
            <a:lvl8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8pPr>
            <a:lvl9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9pPr>
          </a:lstStyle>
          <a:p>
            <a:pPr lvl="0"/>
            <a:r>
              <a:t>Contact information, website links, etc.</a:t>
            </a:r>
          </a:p>
        </p:txBody>
      </p:sp>
      <p:sp>
        <p:nvSpPr>
          <p:cNvPr id="7" name="Online Image Placeholder 9"/>
          <p:cNvSpPr>
            <a:spLocks noGrp="1" noChangeAspect="1"/>
          </p:cNvSpPr>
          <p:nvPr>
            <p:ph type="clipArt" sz="quarter" idx="16" hasCustomPrompt="1"/>
          </p:nvPr>
        </p:nvSpPr>
        <p:spPr>
          <a:xfrm>
            <a:off x="1648460" y="2750849"/>
            <a:ext cx="2377440" cy="2377440"/>
          </a:xfrm>
          <a:solidFill>
            <a:schemeClr val="tx1">
              <a:lumMod val="95000"/>
            </a:schemeClr>
          </a:solidFill>
        </p:spPr>
        <p:txBody>
          <a:bodyPr tIns="274320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t>QR Code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5" name="Picture 4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91063" y="1346213"/>
            <a:ext cx="2757916" cy="35783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Final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4" name="Picture 3" descr="ACS Publications logo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05535" y="2545261"/>
            <a:ext cx="4580930" cy="59436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Final slide A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noFill/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/>
        </p:txBody>
      </p:sp>
      <p:pic>
        <p:nvPicPr>
          <p:cNvPr id="2" name="Graphic 1" descr="ACS logo"/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black">
          <a:xfrm>
            <a:off x="5041475" y="2557968"/>
            <a:ext cx="2109050" cy="53313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--------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688" y="1905507"/>
            <a:ext cx="11858626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sz="9600"/>
              <a:t>Branded Layouts End Here</a:t>
            </a:r>
            <a:endParaRPr sz="82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9" Type="http://schemas.openxmlformats.org/officeDocument/2006/relationships/theme" Target="../theme/theme1.xml"/><Relationship Id="rId88" Type="http://schemas.openxmlformats.org/officeDocument/2006/relationships/image" Target="../media/image28.png"/><Relationship Id="rId87" Type="http://schemas.openxmlformats.org/officeDocument/2006/relationships/slideLayout" Target="../slideLayouts/slideLayout87.xml"/><Relationship Id="rId86" Type="http://schemas.openxmlformats.org/officeDocument/2006/relationships/slideLayout" Target="../slideLayouts/slideLayout86.xml"/><Relationship Id="rId85" Type="http://schemas.openxmlformats.org/officeDocument/2006/relationships/slideLayout" Target="../slideLayouts/slideLayout85.xml"/><Relationship Id="rId84" Type="http://schemas.openxmlformats.org/officeDocument/2006/relationships/slideLayout" Target="../slideLayouts/slideLayout84.xml"/><Relationship Id="rId83" Type="http://schemas.openxmlformats.org/officeDocument/2006/relationships/slideLayout" Target="../slideLayouts/slideLayout83.xml"/><Relationship Id="rId82" Type="http://schemas.openxmlformats.org/officeDocument/2006/relationships/slideLayout" Target="../slideLayouts/slideLayout82.xml"/><Relationship Id="rId81" Type="http://schemas.openxmlformats.org/officeDocument/2006/relationships/slideLayout" Target="../slideLayouts/slideLayout81.xml"/><Relationship Id="rId80" Type="http://schemas.openxmlformats.org/officeDocument/2006/relationships/slideLayout" Target="../slideLayouts/slideLayout80.xml"/><Relationship Id="rId8" Type="http://schemas.openxmlformats.org/officeDocument/2006/relationships/slideLayout" Target="../slideLayouts/slideLayout8.xml"/><Relationship Id="rId79" Type="http://schemas.openxmlformats.org/officeDocument/2006/relationships/slideLayout" Target="../slideLayouts/slideLayout79.xml"/><Relationship Id="rId78" Type="http://schemas.openxmlformats.org/officeDocument/2006/relationships/slideLayout" Target="../slideLayouts/slideLayout78.xml"/><Relationship Id="rId77" Type="http://schemas.openxmlformats.org/officeDocument/2006/relationships/slideLayout" Target="../slideLayouts/slideLayout77.xml"/><Relationship Id="rId76" Type="http://schemas.openxmlformats.org/officeDocument/2006/relationships/slideLayout" Target="../slideLayouts/slideLayout76.xml"/><Relationship Id="rId75" Type="http://schemas.openxmlformats.org/officeDocument/2006/relationships/slideLayout" Target="../slideLayouts/slideLayout75.xml"/><Relationship Id="rId74" Type="http://schemas.openxmlformats.org/officeDocument/2006/relationships/slideLayout" Target="../slideLayouts/slideLayout74.xml"/><Relationship Id="rId73" Type="http://schemas.openxmlformats.org/officeDocument/2006/relationships/slideLayout" Target="../slideLayouts/slideLayout73.xml"/><Relationship Id="rId72" Type="http://schemas.openxmlformats.org/officeDocument/2006/relationships/slideLayout" Target="../slideLayouts/slideLayout72.xml"/><Relationship Id="rId71" Type="http://schemas.openxmlformats.org/officeDocument/2006/relationships/slideLayout" Target="../slideLayouts/slideLayout71.xml"/><Relationship Id="rId70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.xml"/><Relationship Id="rId69" Type="http://schemas.openxmlformats.org/officeDocument/2006/relationships/slideLayout" Target="../slideLayouts/slideLayout69.xml"/><Relationship Id="rId68" Type="http://schemas.openxmlformats.org/officeDocument/2006/relationships/slideLayout" Target="../slideLayouts/slideLayout68.xml"/><Relationship Id="rId67" Type="http://schemas.openxmlformats.org/officeDocument/2006/relationships/slideLayout" Target="../slideLayouts/slideLayout67.xml"/><Relationship Id="rId66" Type="http://schemas.openxmlformats.org/officeDocument/2006/relationships/slideLayout" Target="../slideLayouts/slideLayout66.xml"/><Relationship Id="rId65" Type="http://schemas.openxmlformats.org/officeDocument/2006/relationships/slideLayout" Target="../slideLayouts/slideLayout65.xml"/><Relationship Id="rId64" Type="http://schemas.openxmlformats.org/officeDocument/2006/relationships/slideLayout" Target="../slideLayouts/slideLayout64.xml"/><Relationship Id="rId63" Type="http://schemas.openxmlformats.org/officeDocument/2006/relationships/slideLayout" Target="../slideLayouts/slideLayout63.xml"/><Relationship Id="rId62" Type="http://schemas.openxmlformats.org/officeDocument/2006/relationships/slideLayout" Target="../slideLayouts/slideLayout62.xml"/><Relationship Id="rId61" Type="http://schemas.openxmlformats.org/officeDocument/2006/relationships/slideLayout" Target="../slideLayouts/slideLayout61.xml"/><Relationship Id="rId60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.xml"/><Relationship Id="rId59" Type="http://schemas.openxmlformats.org/officeDocument/2006/relationships/slideLayout" Target="../slideLayouts/slideLayout59.xml"/><Relationship Id="rId58" Type="http://schemas.openxmlformats.org/officeDocument/2006/relationships/slideLayout" Target="../slideLayouts/slideLayout58.xml"/><Relationship Id="rId57" Type="http://schemas.openxmlformats.org/officeDocument/2006/relationships/slideLayout" Target="../slideLayouts/slideLayout57.xml"/><Relationship Id="rId56" Type="http://schemas.openxmlformats.org/officeDocument/2006/relationships/slideLayout" Target="../slideLayouts/slideLayout56.xml"/><Relationship Id="rId55" Type="http://schemas.openxmlformats.org/officeDocument/2006/relationships/slideLayout" Target="../slideLayouts/slideLayout55.xml"/><Relationship Id="rId54" Type="http://schemas.openxmlformats.org/officeDocument/2006/relationships/slideLayout" Target="../slideLayouts/slideLayout54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.xml"/><Relationship Id="rId49" Type="http://schemas.openxmlformats.org/officeDocument/2006/relationships/slideLayout" Target="../slideLayouts/slideLayout4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23227" y="6389729"/>
            <a:ext cx="425873" cy="15526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1000">
                <a:solidFill>
                  <a:schemeClr val="accent3"/>
                </a:solidFill>
              </a:defRPr>
            </a:lvl1pPr>
          </a:lstStyle>
          <a:p>
            <a:fld id="{1D43D921-F237-4139-86D7-2CCBC6A217AA}" type="slidenum">
              <a:rPr/>
            </a:fld>
            <a:endParaRPr/>
          </a:p>
        </p:txBody>
      </p:sp>
      <p:sp>
        <p:nvSpPr>
          <p:cNvPr id="11" name="Copyright"/>
          <p:cNvSpPr txBox="1"/>
          <p:nvPr/>
        </p:nvSpPr>
        <p:spPr>
          <a:xfrm>
            <a:off x="2450592" y="642779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/>
            </a:defPPr>
            <a:lvl1pPr algn="r">
              <a:defRPr sz="700">
                <a:solidFill>
                  <a:schemeClr val="accent3"/>
                </a:solidFill>
              </a:defRPr>
            </a:lvl1pPr>
          </a:lstStyle>
          <a:p>
            <a:pPr lvl="0" algn="l"/>
            <a:r>
              <a:t>© </a:t>
            </a:r>
            <a:fld id="{6D9B1288-B02B-42F4-8D92-B83BBA66944A}" type="datetimeyyyy">
              <a:rPr/>
            </a:fld>
            <a:r>
              <a:t> American Chemical Society. All rights reserved. Confidential and Proprietary.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11503022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075" y="1825625"/>
            <a:ext cx="11503152" cy="39655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38763" y="6437273"/>
            <a:ext cx="4472568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700">
                <a:solidFill>
                  <a:schemeClr val="accent3"/>
                </a:solidFill>
              </a:defRPr>
            </a:lvl1pPr>
          </a:lstStyle>
          <a:p/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8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17" y="6369420"/>
            <a:ext cx="1481346" cy="1922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  <p:sldLayoutId id="2147483703" r:id="rId55"/>
    <p:sldLayoutId id="2147483704" r:id="rId56"/>
    <p:sldLayoutId id="2147483705" r:id="rId57"/>
    <p:sldLayoutId id="2147483706" r:id="rId58"/>
    <p:sldLayoutId id="2147483707" r:id="rId59"/>
    <p:sldLayoutId id="2147483708" r:id="rId60"/>
    <p:sldLayoutId id="2147483709" r:id="rId61"/>
    <p:sldLayoutId id="2147483710" r:id="rId62"/>
    <p:sldLayoutId id="2147483711" r:id="rId63"/>
    <p:sldLayoutId id="2147483712" r:id="rId64"/>
    <p:sldLayoutId id="2147483713" r:id="rId65"/>
    <p:sldLayoutId id="2147483714" r:id="rId66"/>
    <p:sldLayoutId id="2147483715" r:id="rId67"/>
    <p:sldLayoutId id="2147483716" r:id="rId68"/>
    <p:sldLayoutId id="2147483717" r:id="rId69"/>
    <p:sldLayoutId id="2147483718" r:id="rId70"/>
    <p:sldLayoutId id="2147483719" r:id="rId71"/>
    <p:sldLayoutId id="2147483720" r:id="rId72"/>
    <p:sldLayoutId id="2147483721" r:id="rId73"/>
    <p:sldLayoutId id="2147483722" r:id="rId74"/>
    <p:sldLayoutId id="2147483723" r:id="rId75"/>
    <p:sldLayoutId id="2147483724" r:id="rId76"/>
    <p:sldLayoutId id="2147483725" r:id="rId77"/>
    <p:sldLayoutId id="2147483726" r:id="rId78"/>
    <p:sldLayoutId id="2147483727" r:id="rId79"/>
    <p:sldLayoutId id="2147483728" r:id="rId80"/>
    <p:sldLayoutId id="2147483729" r:id="rId81"/>
    <p:sldLayoutId id="2147483730" r:id="rId82"/>
    <p:sldLayoutId id="2147483731" r:id="rId83"/>
    <p:sldLayoutId id="2147483732" r:id="rId84"/>
    <p:sldLayoutId id="2147483733" r:id="rId85"/>
    <p:sldLayoutId id="2147483734" r:id="rId86"/>
    <p:sldLayoutId id="2147483735" r:id="rId87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9.png"/><Relationship Id="rId1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hyperlink" Target="https://pubs.acs.org/medichemreviews" TargetMode="External"/><Relationship Id="rId4" Type="http://schemas.openxmlformats.org/officeDocument/2006/relationships/hyperlink" Target="https://pubs.acs.org/advances/search-results?SearchSourceType=1%22*%22&amp;exPrm_qqq=%7b!payload_score+f%3dTags+func%3dmax%7d*&amp;q=*&amp;exPrm_fq=(ContentType%3a%22Book%22+AND+BookSeries%3a%22Advances+in+Chemistry+Series%22)&amp;hideSearchTerm=true" TargetMode="External"/><Relationship Id="rId3" Type="http://schemas.openxmlformats.org/officeDocument/2006/relationships/hyperlink" Target="https://pubs.acs.org/symposium/search-results?SearchSourceType=1%22*%22&amp;exPrm_qqq=%7b!payload_score+f%3dTags+func%3dmax%7d*&amp;q=*&amp;exPrm_fq=(ContentType%3a%22Book%22+AND+BookSeries%3a%22ACS+Symposium+Series%22)&amp;hideSearchTerm=true" TargetMode="External"/><Relationship Id="rId2" Type="http://schemas.openxmlformats.org/officeDocument/2006/relationships/image" Target="../media/image40.png"/><Relationship Id="rId1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hyperlink" Target="https://pubs.acs.org/loi/iecnav" TargetMode="External"/><Relationship Id="rId3" Type="http://schemas.openxmlformats.org/officeDocument/2006/relationships/hyperlink" Target="https://cen.acs.org/magazine/all-issue.html" TargetMode="Externa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hyperlink" Target="https://researcher-resources.acs.org/publish/" TargetMode="External"/><Relationship Id="rId1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1.jpeg"/><Relationship Id="rId1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5.png"/><Relationship Id="rId1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7.png"/><Relationship Id="rId1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7.png"/><Relationship Id="rId8" Type="http://schemas.openxmlformats.org/officeDocument/2006/relationships/image" Target="../media/image76.jpeg"/><Relationship Id="rId7" Type="http://schemas.openxmlformats.org/officeDocument/2006/relationships/image" Target="../media/image75.jpeg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png"/><Relationship Id="rId3" Type="http://schemas.openxmlformats.org/officeDocument/2006/relationships/image" Target="../media/image71.emf"/><Relationship Id="rId2" Type="http://schemas.openxmlformats.org/officeDocument/2006/relationships/image" Target="../media/image70.png"/><Relationship Id="rId10" Type="http://schemas.openxmlformats.org/officeDocument/2006/relationships/slideLayout" Target="../slideLayouts/slideLayout3.xml"/><Relationship Id="rId1" Type="http://schemas.openxmlformats.org/officeDocument/2006/relationships/image" Target="../media/image6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8.jpeg"/><Relationship Id="rId1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9.jpeg"/><Relationship Id="rId1" Type="http://schemas.openxmlformats.org/officeDocument/2006/relationships/image" Target="../media/image69.jpeg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image" Target="../media/image87.png"/><Relationship Id="rId8" Type="http://schemas.openxmlformats.org/officeDocument/2006/relationships/image" Target="../media/image86.png"/><Relationship Id="rId7" Type="http://schemas.openxmlformats.org/officeDocument/2006/relationships/image" Target="../media/image85.png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2" Type="http://schemas.openxmlformats.org/officeDocument/2006/relationships/slideLayout" Target="../slideLayouts/slideLayout3.xml"/><Relationship Id="rId11" Type="http://schemas.openxmlformats.org/officeDocument/2006/relationships/image" Target="../media/image89.png"/><Relationship Id="rId10" Type="http://schemas.openxmlformats.org/officeDocument/2006/relationships/image" Target="../media/image88.png"/><Relationship Id="rId1" Type="http://schemas.openxmlformats.org/officeDocument/2006/relationships/image" Target="../media/image69.jpe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7.jpeg"/><Relationship Id="rId8" Type="http://schemas.openxmlformats.org/officeDocument/2006/relationships/image" Target="../media/image96.png"/><Relationship Id="rId7" Type="http://schemas.openxmlformats.org/officeDocument/2006/relationships/image" Target="../media/image95.jpeg"/><Relationship Id="rId6" Type="http://schemas.openxmlformats.org/officeDocument/2006/relationships/image" Target="../media/image94.jpeg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2" Type="http://schemas.openxmlformats.org/officeDocument/2006/relationships/slideLayout" Target="../slideLayouts/slideLayout3.xml"/><Relationship Id="rId11" Type="http://schemas.openxmlformats.org/officeDocument/2006/relationships/image" Target="../media/image98.jpeg"/><Relationship Id="rId10" Type="http://schemas.openxmlformats.org/officeDocument/2006/relationships/image" Target="../media/image87.png"/><Relationship Id="rId1" Type="http://schemas.openxmlformats.org/officeDocument/2006/relationships/image" Target="../media/image69.jpeg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5.png"/><Relationship Id="rId8" Type="http://schemas.openxmlformats.org/officeDocument/2006/relationships/image" Target="../media/image104.png"/><Relationship Id="rId7" Type="http://schemas.openxmlformats.org/officeDocument/2006/relationships/image" Target="../media/image103.png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Relationship Id="rId3" Type="http://schemas.openxmlformats.org/officeDocument/2006/relationships/image" Target="../media/image99.png"/><Relationship Id="rId2" Type="http://schemas.openxmlformats.org/officeDocument/2006/relationships/image" Target="../media/image92.png"/><Relationship Id="rId10" Type="http://schemas.openxmlformats.org/officeDocument/2006/relationships/slideLayout" Target="../slideLayouts/slideLayout3.xml"/><Relationship Id="rId1" Type="http://schemas.openxmlformats.org/officeDocument/2006/relationships/image" Target="../media/image69.jpeg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3.jpeg"/><Relationship Id="rId8" Type="http://schemas.openxmlformats.org/officeDocument/2006/relationships/image" Target="../media/image112.jpeg"/><Relationship Id="rId7" Type="http://schemas.openxmlformats.org/officeDocument/2006/relationships/image" Target="../media/image111.jpeg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2" Type="http://schemas.openxmlformats.org/officeDocument/2006/relationships/slideLayout" Target="../slideLayouts/slideLayout3.xml"/><Relationship Id="rId11" Type="http://schemas.openxmlformats.org/officeDocument/2006/relationships/image" Target="../media/image114.png"/><Relationship Id="rId10" Type="http://schemas.openxmlformats.org/officeDocument/2006/relationships/image" Target="../media/image92.png"/><Relationship Id="rId1" Type="http://schemas.openxmlformats.org/officeDocument/2006/relationships/image" Target="../media/image69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119.png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Relationship Id="rId3" Type="http://schemas.openxmlformats.org/officeDocument/2006/relationships/image" Target="../media/image108.png"/><Relationship Id="rId2" Type="http://schemas.openxmlformats.org/officeDocument/2006/relationships/image" Target="../media/image115.png"/><Relationship Id="rId1" Type="http://schemas.openxmlformats.org/officeDocument/2006/relationships/image" Target="../media/image69.jpe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image" Target="../media/image6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129.jpeg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png"/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134.png"/><Relationship Id="rId6" Type="http://schemas.openxmlformats.org/officeDocument/2006/relationships/image" Target="../media/image133.jpeg"/><Relationship Id="rId5" Type="http://schemas.openxmlformats.org/officeDocument/2006/relationships/image" Target="../media/image132.png"/><Relationship Id="rId4" Type="http://schemas.openxmlformats.org/officeDocument/2006/relationships/image" Target="../media/image131.jpeg"/><Relationship Id="rId3" Type="http://schemas.openxmlformats.org/officeDocument/2006/relationships/image" Target="../media/image88.png"/><Relationship Id="rId2" Type="http://schemas.openxmlformats.org/officeDocument/2006/relationships/image" Target="../media/image130.jpeg"/><Relationship Id="rId1" Type="http://schemas.openxmlformats.org/officeDocument/2006/relationships/image" Target="../media/image6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hdphoto" Target="../media/image136.wdp"/><Relationship Id="rId1" Type="http://schemas.openxmlformats.org/officeDocument/2006/relationships/image" Target="../media/image135.png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5.jpeg"/><Relationship Id="rId8" Type="http://schemas.openxmlformats.org/officeDocument/2006/relationships/image" Target="../media/image144.jpeg"/><Relationship Id="rId7" Type="http://schemas.openxmlformats.org/officeDocument/2006/relationships/image" Target="../media/image143.jpeg"/><Relationship Id="rId6" Type="http://schemas.openxmlformats.org/officeDocument/2006/relationships/image" Target="../media/image142.jpeg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6" Type="http://schemas.openxmlformats.org/officeDocument/2006/relationships/slideLayout" Target="../slideLayouts/slideLayout3.xml"/><Relationship Id="rId15" Type="http://schemas.openxmlformats.org/officeDocument/2006/relationships/image" Target="../media/image151.jpeg"/><Relationship Id="rId14" Type="http://schemas.openxmlformats.org/officeDocument/2006/relationships/image" Target="../media/image150.jpeg"/><Relationship Id="rId13" Type="http://schemas.openxmlformats.org/officeDocument/2006/relationships/image" Target="../media/image149.jpeg"/><Relationship Id="rId12" Type="http://schemas.openxmlformats.org/officeDocument/2006/relationships/image" Target="../media/image148.jpeg"/><Relationship Id="rId11" Type="http://schemas.openxmlformats.org/officeDocument/2006/relationships/image" Target="../media/image147.jpeg"/><Relationship Id="rId10" Type="http://schemas.openxmlformats.org/officeDocument/2006/relationships/image" Target="../media/image146.jpeg"/><Relationship Id="rId1" Type="http://schemas.openxmlformats.org/officeDocument/2006/relationships/image" Target="../media/image13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53.png"/><Relationship Id="rId1" Type="http://schemas.openxmlformats.org/officeDocument/2006/relationships/image" Target="../media/image15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5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ACS Publications </a:t>
            </a:r>
            <a:r>
              <a:rPr lang="zh-CN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数据库使用</a:t>
            </a:r>
            <a:r>
              <a:rPr lang="zh-CN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指南</a:t>
            </a:r>
            <a:endParaRPr lang="zh-CN" altLang="zh-CN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6" name="副标题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2026 </a:t>
            </a:r>
            <a:r>
              <a:rPr lang="zh-CN" altLang="en-US" dirty="0" smtClean="0"/>
              <a:t>新版</a:t>
            </a:r>
            <a:endParaRPr lang="zh-CN" altLang="en-US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201240" y="5925542"/>
            <a:ext cx="17145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/>
          <p:nvPr/>
        </p:nvSpPr>
        <p:spPr>
          <a:xfrm>
            <a:off x="0" y="0"/>
            <a:ext cx="12192000" cy="1931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95734" y="3973988"/>
            <a:ext cx="5664629" cy="1783851"/>
          </a:xfrm>
          <a:custGeom>
            <a:avLst/>
            <a:gdLst>
              <a:gd name="connsiteX0" fmla="*/ 0 w 5664629"/>
              <a:gd name="connsiteY0" fmla="*/ 0 h 1783851"/>
              <a:gd name="connsiteX1" fmla="*/ 5664629 w 5664629"/>
              <a:gd name="connsiteY1" fmla="*/ 0 h 1783851"/>
              <a:gd name="connsiteX2" fmla="*/ 5664629 w 5664629"/>
              <a:gd name="connsiteY2" fmla="*/ 1783851 h 1783851"/>
              <a:gd name="connsiteX3" fmla="*/ 0 w 5664629"/>
              <a:gd name="connsiteY3" fmla="*/ 1783851 h 1783851"/>
              <a:gd name="connsiteX4" fmla="*/ 0 w 5664629"/>
              <a:gd name="connsiteY4" fmla="*/ 0 h 1783851"/>
              <a:gd name="connsiteX0-1" fmla="*/ 0 w 5664629"/>
              <a:gd name="connsiteY0-2" fmla="*/ 0 h 1783851"/>
              <a:gd name="connsiteX1-3" fmla="*/ 4364149 w 5664629"/>
              <a:gd name="connsiteY1-4" fmla="*/ 0 h 1783851"/>
              <a:gd name="connsiteX2-5" fmla="*/ 5664629 w 5664629"/>
              <a:gd name="connsiteY2-6" fmla="*/ 1783851 h 1783851"/>
              <a:gd name="connsiteX3-7" fmla="*/ 0 w 5664629"/>
              <a:gd name="connsiteY3-8" fmla="*/ 1783851 h 1783851"/>
              <a:gd name="connsiteX4-9" fmla="*/ 0 w 5664629"/>
              <a:gd name="connsiteY4-10" fmla="*/ 0 h 178385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664629" h="1783851">
                <a:moveTo>
                  <a:pt x="0" y="0"/>
                </a:moveTo>
                <a:lnTo>
                  <a:pt x="4364149" y="0"/>
                </a:lnTo>
                <a:lnTo>
                  <a:pt x="5664629" y="1783851"/>
                </a:lnTo>
                <a:lnTo>
                  <a:pt x="0" y="17838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8" name="Content Placeholder 1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3" t="9188" r="29474" b="17932"/>
          <a:stretch>
            <a:fillRect/>
          </a:stretch>
        </p:blipFill>
        <p:spPr>
          <a:xfrm>
            <a:off x="431371" y="406552"/>
            <a:ext cx="4339903" cy="5592429"/>
          </a:xfrm>
          <a:prstGeom prst="rect">
            <a:avLst/>
          </a:prstGeom>
          <a:scene3d>
            <a:camera prst="perspectiveRight"/>
            <a:lightRig rig="threePt" dir="t"/>
          </a:scene3d>
        </p:spPr>
      </p:pic>
      <p:sp>
        <p:nvSpPr>
          <p:cNvPr id="9" name="Title 1"/>
          <p:cNvSpPr txBox="1"/>
          <p:nvPr/>
        </p:nvSpPr>
        <p:spPr>
          <a:xfrm>
            <a:off x="4498277" y="989478"/>
            <a:ext cx="7420726" cy="1143000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665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思源宋体 CN Heavy" panose="02020900000000000000" pitchFamily="18" charset="-122"/>
                <a:cs typeface="Arial" panose="020B0604020202020204" pitchFamily="34" charset="0"/>
              </a:rPr>
              <a:t>The </a:t>
            </a:r>
            <a:r>
              <a:rPr lang="en-US" altLang="en-US" sz="2665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思源宋体 CN Heavy" panose="02020900000000000000" pitchFamily="18" charset="-122"/>
                <a:cs typeface="Arial" panose="020B0604020202020204" pitchFamily="34" charset="0"/>
              </a:rPr>
              <a:t>World’s </a:t>
            </a:r>
            <a:r>
              <a:rPr lang="en-US" altLang="en-US" sz="2665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思源宋体 CN Heavy" panose="02020900000000000000" pitchFamily="18" charset="-122"/>
                <a:cs typeface="Arial" panose="020B0604020202020204" pitchFamily="34" charset="0"/>
              </a:rPr>
              <a:t>Largest Scientific Society</a:t>
            </a:r>
            <a:endParaRPr lang="en-US" sz="2665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思源宋体 CN Heavy" panose="02020900000000000000" pitchFamily="18" charset="-122"/>
              <a:cs typeface="Arial" panose="020B0604020202020204" pitchFamily="34" charset="0"/>
            </a:endParaRPr>
          </a:p>
        </p:txBody>
      </p:sp>
      <p:sp>
        <p:nvSpPr>
          <p:cNvPr id="3" name="TextBox 18"/>
          <p:cNvSpPr txBox="1"/>
          <p:nvPr/>
        </p:nvSpPr>
        <p:spPr>
          <a:xfrm>
            <a:off x="4836160" y="2288569"/>
            <a:ext cx="7082843" cy="1338828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 indent="-228600">
              <a:lnSpc>
                <a:spcPct val="150000"/>
              </a:lnSpc>
              <a:buSzPct val="85000"/>
              <a:buBlip>
                <a:blip r:embed="rId2"/>
              </a:buBlip>
            </a:pPr>
            <a:r>
              <a:rPr lang="zh-CN" altLang="en-US" sz="2800" b="1" kern="0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zh-CN" altLang="en-US" sz="2800" b="1" kern="0" dirty="0">
                <a:solidFill>
                  <a:schemeClr val="tx1">
                    <a:lumMod val="95000"/>
                  </a:schemeClr>
                </a:solidFill>
                <a:latin typeface="+mj-ea"/>
                <a:ea typeface="+mj-ea"/>
                <a:cs typeface="Arial" panose="020B0604020202020204" pitchFamily="34" charset="0"/>
              </a:rPr>
              <a:t>出版</a:t>
            </a:r>
            <a:r>
              <a:rPr lang="zh-CN" altLang="en-US" sz="2800" b="1" dirty="0">
                <a:solidFill>
                  <a:schemeClr val="tx1">
                    <a:lumMod val="95000"/>
                  </a:schemeClr>
                </a:solidFill>
                <a:latin typeface="+mj-ea"/>
                <a:ea typeface="+mj-ea"/>
                <a:cs typeface="Arial" panose="020B0604020202020204" pitchFamily="34" charset="0"/>
              </a:rPr>
              <a:t>高品质的专业科学期刊</a:t>
            </a:r>
            <a:endParaRPr lang="en-US" altLang="zh-CN" sz="2800" b="1" kern="0" dirty="0">
              <a:solidFill>
                <a:schemeClr val="tx1">
                  <a:lumMod val="95000"/>
                </a:schemeClr>
              </a:solidFill>
              <a:latin typeface="+mj-ea"/>
              <a:ea typeface="+mj-ea"/>
              <a:cs typeface="Arial" panose="020B0604020202020204" pitchFamily="34" charset="0"/>
            </a:endParaRPr>
          </a:p>
          <a:p>
            <a:pPr indent="-228600">
              <a:lnSpc>
                <a:spcPct val="150000"/>
              </a:lnSpc>
              <a:buSzPct val="85000"/>
              <a:buBlip>
                <a:blip r:embed="rId2"/>
              </a:buBlip>
            </a:pPr>
            <a:r>
              <a:rPr lang="zh-CN" altLang="en-US" sz="2800" b="1" kern="0" dirty="0">
                <a:solidFill>
                  <a:schemeClr val="tx1">
                    <a:lumMod val="95000"/>
                  </a:schemeClr>
                </a:soli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zh-CN" altLang="en-US" sz="2800" b="1" dirty="0">
                <a:solidFill>
                  <a:schemeClr val="tx1">
                    <a:lumMod val="95000"/>
                  </a:schemeClr>
                </a:solidFill>
                <a:latin typeface="+mj-ea"/>
                <a:ea typeface="+mj-ea"/>
                <a:cs typeface="Arial" panose="020B0604020202020204" pitchFamily="34" charset="0"/>
              </a:rPr>
              <a:t>促进化学及相关学科的交流与发展</a:t>
            </a:r>
            <a:endParaRPr lang="en-US" altLang="zh-CN" sz="2800" b="1" dirty="0">
              <a:solidFill>
                <a:schemeClr val="tx1">
                  <a:lumMod val="95000"/>
                </a:schemeClr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48979" y="4286170"/>
            <a:ext cx="3558137" cy="115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成立于</a:t>
            </a:r>
            <a:r>
              <a:rPr lang="en-US" altLang="zh-CN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1876</a:t>
            </a: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年</a:t>
            </a:r>
            <a:endParaRPr lang="en-US" altLang="zh-CN" sz="1865" b="1" i="1" dirty="0">
              <a:solidFill>
                <a:schemeClr val="tx1">
                  <a:lumMod val="65000"/>
                </a:schemeClr>
              </a:solidFill>
              <a:latin typeface="思源宋体 CN Heavy" panose="02020900000000000000" pitchFamily="18" charset="-122"/>
              <a:ea typeface="思源宋体 CN Heavy" panose="02020900000000000000" pitchFamily="18" charset="-122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超过</a:t>
            </a:r>
            <a:r>
              <a:rPr lang="en-US" altLang="zh-CN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15</a:t>
            </a: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万会员</a:t>
            </a:r>
            <a:endParaRPr lang="en-US" altLang="zh-CN" sz="1865" b="1" i="1" dirty="0">
              <a:solidFill>
                <a:schemeClr val="tx1">
                  <a:lumMod val="65000"/>
                </a:schemeClr>
              </a:solidFill>
              <a:latin typeface="思源宋体 CN Heavy" panose="02020900000000000000" pitchFamily="18" charset="-122"/>
              <a:ea typeface="思源宋体 CN Heavy" panose="02020900000000000000" pitchFamily="18" charset="-122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遍布</a:t>
            </a:r>
            <a:r>
              <a:rPr lang="en-US" altLang="zh-CN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140</a:t>
            </a:r>
            <a:r>
              <a:rPr lang="zh-CN" altLang="en-US" sz="1865" b="1" i="1" dirty="0">
                <a:solidFill>
                  <a:schemeClr val="tx1">
                    <a:lumMod val="6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  <a:cs typeface="Arial" panose="020B0604020202020204" pitchFamily="34" charset="0"/>
              </a:rPr>
              <a:t>多个国家</a:t>
            </a:r>
            <a:endParaRPr lang="zh-CN" altLang="en-US" sz="1865" b="1" i="1" dirty="0">
              <a:solidFill>
                <a:schemeClr val="tx1">
                  <a:lumMod val="65000"/>
                </a:schemeClr>
              </a:solidFill>
              <a:latin typeface="思源宋体 CN Heavy" panose="02020900000000000000" pitchFamily="18" charset="-122"/>
              <a:ea typeface="思源宋体 CN Heavy" panose="02020900000000000000" pitchFamily="18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1</a:t>
            </a:r>
            <a:r>
              <a:rPr lang="zh-CN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、</a:t>
            </a:r>
            <a:r>
              <a:rPr lang="en-US" altLang="zh-C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2026 </a:t>
            </a:r>
            <a:r>
              <a:rPr lang="zh-CN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新版平台：板块和功能介绍</a:t>
            </a:r>
            <a:endParaRPr lang="zh-CN" altLang="zh-CN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201240" y="5925542"/>
            <a:ext cx="17145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8934"/>
          <a:stretch>
            <a:fillRect/>
          </a:stretch>
        </p:blipFill>
        <p:spPr>
          <a:xfrm>
            <a:off x="0" y="887304"/>
            <a:ext cx="12192000" cy="526084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3D921-F237-4139-86D7-2CCBC6A217AA}" type="slidenum">
              <a:rPr lang="en-US">
                <a:latin typeface="+mj-lt"/>
              </a:rPr>
            </a:fld>
            <a:endParaRPr lang="en-US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首页：保留快速检索栏和</a:t>
            </a:r>
            <a:r>
              <a:rPr lang="en-US" altLang="zh-CN" dirty="0"/>
              <a:t>14</a:t>
            </a:r>
            <a:r>
              <a:rPr lang="zh-CN" altLang="en-US" dirty="0"/>
              <a:t>个学科</a:t>
            </a:r>
            <a:r>
              <a:rPr lang="zh-CN" altLang="en-US" dirty="0" smtClean="0"/>
              <a:t>的</a:t>
            </a:r>
            <a:r>
              <a:rPr lang="zh-CN" altLang="en-US" dirty="0"/>
              <a:t>精选</a:t>
            </a:r>
            <a:r>
              <a:rPr lang="zh-CN" altLang="en-US" dirty="0" smtClean="0"/>
              <a:t>内容</a:t>
            </a:r>
            <a:r>
              <a:rPr lang="zh-CN" altLang="en-US" dirty="0"/>
              <a:t>入口</a:t>
            </a:r>
            <a:r>
              <a:rPr lang="zh-CN" altLang="en-US" sz="3200" dirty="0"/>
              <a:t> </a:t>
            </a:r>
            <a:endParaRPr lang="en-US" dirty="0"/>
          </a:p>
        </p:txBody>
      </p:sp>
      <p:sp>
        <p:nvSpPr>
          <p:cNvPr id="6" name="Speech Bubble: Rectangle 21"/>
          <p:cNvSpPr/>
          <p:nvPr/>
        </p:nvSpPr>
        <p:spPr>
          <a:xfrm>
            <a:off x="7536160" y="5541235"/>
            <a:ext cx="4549019" cy="1249052"/>
          </a:xfrm>
          <a:prstGeom prst="accentCallout1">
            <a:avLst>
              <a:gd name="adj1" fmla="val 38089"/>
              <a:gd name="adj2" fmla="val -325"/>
              <a:gd name="adj3" fmla="val 5748"/>
              <a:gd name="adj4" fmla="val -31306"/>
            </a:avLst>
          </a:prstGeom>
          <a:noFill/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zh-CN" sz="1335" dirty="0">
                <a:latin typeface="+mj-lt"/>
                <a:ea typeface="+mj-ea"/>
              </a:rPr>
              <a:t>点击学科</a:t>
            </a:r>
            <a:r>
              <a:rPr lang="zh-CN" altLang="en-US" sz="1335" dirty="0">
                <a:latin typeface="+mj-lt"/>
                <a:ea typeface="+mj-ea"/>
              </a:rPr>
              <a:t>名称</a:t>
            </a:r>
            <a:r>
              <a:rPr lang="zh-CN" altLang="zh-CN" sz="1335" dirty="0">
                <a:latin typeface="+mj-lt"/>
                <a:ea typeface="+mj-ea"/>
              </a:rPr>
              <a:t>链接，可浏览相应</a:t>
            </a:r>
            <a:r>
              <a:rPr lang="zh-CN" altLang="zh-CN" sz="1335" dirty="0" smtClean="0">
                <a:latin typeface="+mj-lt"/>
                <a:ea typeface="+mj-ea"/>
              </a:rPr>
              <a:t>的</a:t>
            </a:r>
            <a:r>
              <a:rPr lang="zh-CN" altLang="en-US" sz="1335" dirty="0">
                <a:latin typeface="+mj-lt"/>
                <a:ea typeface="+mj-ea"/>
              </a:rPr>
              <a:t>精选</a:t>
            </a:r>
            <a:r>
              <a:rPr lang="zh-CN" altLang="en-US" sz="1335" dirty="0" smtClean="0">
                <a:latin typeface="+mj-lt"/>
                <a:ea typeface="+mj-ea"/>
              </a:rPr>
              <a:t>内容</a:t>
            </a:r>
            <a:r>
              <a:rPr lang="zh-CN" altLang="en-US" sz="1335" dirty="0">
                <a:latin typeface="+mj-lt"/>
                <a:ea typeface="+mj-ea"/>
              </a:rPr>
              <a:t>，包括</a:t>
            </a:r>
            <a:r>
              <a:rPr lang="zh-CN" altLang="zh-CN" sz="1335" dirty="0">
                <a:latin typeface="+mj-lt"/>
                <a:ea typeface="+mj-ea"/>
              </a:rPr>
              <a:t>特色主题合集、热门文章以及征稿信息</a:t>
            </a:r>
            <a:r>
              <a:rPr lang="zh-CN" altLang="en-US" sz="1335" dirty="0">
                <a:latin typeface="+mj-lt"/>
                <a:ea typeface="+mj-ea"/>
              </a:rPr>
              <a:t>。现有</a:t>
            </a:r>
            <a:r>
              <a:rPr lang="zh-CN" altLang="zh-CN" sz="1335" dirty="0">
                <a:latin typeface="+mj-lt"/>
                <a:ea typeface="+mj-ea"/>
              </a:rPr>
              <a:t>农学与食品科学、环境</a:t>
            </a:r>
            <a:r>
              <a:rPr lang="zh-CN" altLang="en-US" sz="1335" dirty="0">
                <a:latin typeface="+mj-lt"/>
                <a:ea typeface="+mj-ea"/>
              </a:rPr>
              <a:t>与可持续化学（原地球与环境化学）</a:t>
            </a:r>
            <a:r>
              <a:rPr lang="zh-CN" altLang="zh-CN" sz="1335" dirty="0">
                <a:latin typeface="+mj-lt"/>
                <a:ea typeface="+mj-ea"/>
              </a:rPr>
              <a:t>、</a:t>
            </a:r>
            <a:r>
              <a:rPr lang="zh-CN" altLang="en-US" sz="1335" dirty="0">
                <a:latin typeface="+mj-lt"/>
                <a:ea typeface="+mj-ea"/>
              </a:rPr>
              <a:t>有机化学（原有机与有机金属）等</a:t>
            </a:r>
            <a:r>
              <a:rPr lang="en-US" altLang="zh-CN" sz="1335" dirty="0">
                <a:latin typeface="+mj-lt"/>
                <a:ea typeface="+mj-ea"/>
              </a:rPr>
              <a:t>14</a:t>
            </a:r>
            <a:r>
              <a:rPr lang="zh-CN" altLang="en-US" sz="1335" dirty="0">
                <a:latin typeface="+mj-lt"/>
                <a:ea typeface="+mj-ea"/>
              </a:rPr>
              <a:t>个学科分类，原催化学大类分散到化工、环境、能源等的推荐内容中</a:t>
            </a:r>
            <a:r>
              <a:rPr lang="zh-CN" altLang="zh-CN" sz="1335" dirty="0">
                <a:latin typeface="+mj-lt"/>
                <a:ea typeface="+mj-ea"/>
              </a:rPr>
              <a:t>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7" name="Speech Bubble: Rectangle 21"/>
          <p:cNvSpPr/>
          <p:nvPr/>
        </p:nvSpPr>
        <p:spPr>
          <a:xfrm>
            <a:off x="7466590" y="1695219"/>
            <a:ext cx="4241119" cy="672075"/>
          </a:xfrm>
          <a:prstGeom prst="accentCallout1">
            <a:avLst>
              <a:gd name="adj1" fmla="val 32024"/>
              <a:gd name="adj2" fmla="val -162"/>
              <a:gd name="adj3" fmla="val 114712"/>
              <a:gd name="adj4" fmla="val -21010"/>
            </a:avLst>
          </a:prstGeom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快速检索栏：可输入作者姓名（全拼）、文章</a:t>
            </a:r>
            <a:r>
              <a:rPr lang="en-US" altLang="zh-CN" sz="1335" dirty="0">
                <a:latin typeface="+mj-lt"/>
                <a:ea typeface="+mj-ea"/>
              </a:rPr>
              <a:t>DOI</a:t>
            </a:r>
            <a:r>
              <a:rPr lang="zh-CN" altLang="en-US" sz="1335" dirty="0">
                <a:latin typeface="+mj-lt"/>
                <a:ea typeface="+mj-ea"/>
              </a:rPr>
              <a:t>号或关键词。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5"/>
          <p:cNvSpPr/>
          <p:nvPr/>
        </p:nvSpPr>
        <p:spPr>
          <a:xfrm>
            <a:off x="0" y="-1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2000" y="1"/>
            <a:ext cx="6240000" cy="365397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6075" y="342900"/>
            <a:ext cx="5431578" cy="485779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学科精选内容页</a:t>
            </a:r>
            <a:endParaRPr lang="en-US" dirty="0"/>
          </a:p>
        </p:txBody>
      </p:sp>
      <p:sp>
        <p:nvSpPr>
          <p:cNvPr id="9" name="Speech Bubble: Rectangle 21"/>
          <p:cNvSpPr/>
          <p:nvPr/>
        </p:nvSpPr>
        <p:spPr>
          <a:xfrm>
            <a:off x="605190" y="1947568"/>
            <a:ext cx="4817183" cy="960107"/>
          </a:xfrm>
          <a:prstGeom prst="accentCallout1">
            <a:avLst>
              <a:gd name="adj1" fmla="val 51712"/>
              <a:gd name="adj2" fmla="val 99896"/>
              <a:gd name="adj3" fmla="val 109087"/>
              <a:gd name="adj4" fmla="val 117600"/>
            </a:avLst>
          </a:prstGeom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以有机化学为例，其</a:t>
            </a:r>
            <a:r>
              <a:rPr lang="zh-CN" altLang="en-US" sz="1335" dirty="0" smtClean="0">
                <a:solidFill>
                  <a:prstClr val="black"/>
                </a:solidFill>
                <a:latin typeface="+mj-lt"/>
                <a:ea typeface="+mj-ea"/>
              </a:rPr>
              <a:t>学科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精选</a:t>
            </a:r>
            <a:r>
              <a:rPr lang="zh-CN" altLang="en-US" sz="1335" dirty="0" smtClean="0">
                <a:solidFill>
                  <a:prstClr val="black"/>
                </a:solidFill>
                <a:latin typeface="+mj-lt"/>
                <a:ea typeface="+mj-ea"/>
              </a:rPr>
              <a:t>内容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页包含推荐期刊、编辑良择文章、特色主题合集 </a:t>
            </a:r>
            <a:r>
              <a:rPr lang="en-US" altLang="zh-CN" sz="1335" dirty="0">
                <a:solidFill>
                  <a:prstClr val="black"/>
                </a:solidFill>
                <a:latin typeface="+mj-lt"/>
                <a:ea typeface="+mj-ea"/>
              </a:rPr>
              <a:t>(Collection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，包含不同刊物、不同年份在某一主题发表的文章</a:t>
            </a:r>
            <a:r>
              <a:rPr lang="en-US" altLang="zh-CN" sz="1335" dirty="0">
                <a:solidFill>
                  <a:prstClr val="black"/>
                </a:solidFill>
                <a:latin typeface="+mj-lt"/>
                <a:ea typeface="+mj-ea"/>
              </a:rPr>
              <a:t>)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和</a:t>
            </a:r>
            <a:r>
              <a:rPr lang="zh-CN" altLang="en-US" sz="1335" dirty="0">
                <a:solidFill>
                  <a:prstClr val="black"/>
                </a:solidFill>
                <a:latin typeface="+mj-lt"/>
              </a:rPr>
              <a:t>特刊</a:t>
            </a:r>
            <a:r>
              <a:rPr lang="en-US" altLang="zh-CN" sz="1335" dirty="0">
                <a:solidFill>
                  <a:prstClr val="black"/>
                </a:solidFill>
                <a:latin typeface="+mj-lt"/>
              </a:rPr>
              <a:t>(Special Issue) 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。</a:t>
            </a:r>
            <a:endParaRPr lang="en-US" sz="1335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000" y="3429000"/>
            <a:ext cx="6240000" cy="3526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6075" y="342900"/>
            <a:ext cx="5431578" cy="485779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学科精选内容页</a:t>
            </a:r>
            <a:endParaRPr 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2000" y="954229"/>
            <a:ext cx="6240000" cy="3085237"/>
          </a:xfrm>
          <a:prstGeom prst="rect">
            <a:avLst/>
          </a:prstGeom>
        </p:spPr>
      </p:pic>
      <p:sp>
        <p:nvSpPr>
          <p:cNvPr id="7" name="Speech Bubble: Rectangle 21"/>
          <p:cNvSpPr/>
          <p:nvPr/>
        </p:nvSpPr>
        <p:spPr>
          <a:xfrm>
            <a:off x="1314027" y="2283675"/>
            <a:ext cx="4108346" cy="624000"/>
          </a:xfrm>
          <a:prstGeom prst="accentCallout1">
            <a:avLst>
              <a:gd name="adj1" fmla="val 51712"/>
              <a:gd name="adj2" fmla="val 99896"/>
              <a:gd name="adj3" fmla="val -87383"/>
              <a:gd name="adj4" fmla="val 123865"/>
            </a:avLst>
          </a:prstGeom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en-US" altLang="zh-CN" sz="1335" dirty="0">
                <a:solidFill>
                  <a:prstClr val="black"/>
                </a:solidFill>
                <a:latin typeface="+mj-ea"/>
                <a:ea typeface="+mj-ea"/>
              </a:rPr>
              <a:t>…</a:t>
            </a:r>
            <a:r>
              <a:rPr lang="zh-CN" altLang="en-US" sz="1335" dirty="0">
                <a:solidFill>
                  <a:prstClr val="black"/>
                </a:solidFill>
                <a:latin typeface="+mj-ea"/>
                <a:ea typeface="+mj-ea"/>
              </a:rPr>
              <a:t>以及征稿信息和美国化学学会的评奖信息。</a:t>
            </a:r>
            <a:endParaRPr lang="en-US" sz="1335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19200" y="0"/>
            <a:ext cx="8272800" cy="212739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3358938" cy="950807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首页：</a:t>
            </a:r>
            <a:r>
              <a:rPr lang="zh-CN" altLang="en-US" dirty="0"/>
              <a:t>浏览</a:t>
            </a:r>
            <a:r>
              <a:rPr lang="zh-CN" altLang="en-US" dirty="0" smtClean="0"/>
              <a:t>不同类型的出版物</a:t>
            </a:r>
            <a:endParaRPr lang="zh-CN" altLang="en-US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84" y="1929065"/>
            <a:ext cx="6240000" cy="4688683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Right"/>
            <a:lightRig rig="threePt" dir="t"/>
          </a:scene3d>
        </p:spPr>
      </p:pic>
      <p:sp>
        <p:nvSpPr>
          <p:cNvPr id="17" name="Speech Bubble: Rectangle 21"/>
          <p:cNvSpPr/>
          <p:nvPr/>
        </p:nvSpPr>
        <p:spPr>
          <a:xfrm>
            <a:off x="2701236" y="1929065"/>
            <a:ext cx="1728192" cy="447287"/>
          </a:xfrm>
          <a:prstGeom prst="accentCallout1">
            <a:avLst>
              <a:gd name="adj1" fmla="val 38089"/>
              <a:gd name="adj2" fmla="val -325"/>
              <a:gd name="adj3" fmla="val 39029"/>
              <a:gd name="adj4" fmla="val -61658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+mj-ea"/>
                <a:ea typeface="+mj-ea"/>
              </a:rPr>
              <a:t>新：</a:t>
            </a:r>
            <a:r>
              <a:rPr lang="zh-CN" altLang="en-US" sz="1335" dirty="0">
                <a:latin typeface="+mj-ea"/>
                <a:ea typeface="+mj-ea"/>
              </a:rPr>
              <a:t>期刊总页面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rcRect b="1018"/>
          <a:stretch>
            <a:fillRect/>
          </a:stretch>
        </p:blipFill>
        <p:spPr>
          <a:xfrm>
            <a:off x="5198207" y="1929065"/>
            <a:ext cx="6240000" cy="4688308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Right"/>
            <a:lightRig rig="threePt" dir="t"/>
          </a:scene3d>
        </p:spPr>
      </p:pic>
      <p:sp>
        <p:nvSpPr>
          <p:cNvPr id="19" name="Speech Bubble: Rectangle 21"/>
          <p:cNvSpPr/>
          <p:nvPr/>
        </p:nvSpPr>
        <p:spPr>
          <a:xfrm>
            <a:off x="8699844" y="2004111"/>
            <a:ext cx="1728192" cy="447287"/>
          </a:xfrm>
          <a:prstGeom prst="accentCallout1">
            <a:avLst>
              <a:gd name="adj1" fmla="val 38089"/>
              <a:gd name="adj2" fmla="val -325"/>
              <a:gd name="adj3" fmla="val 39029"/>
              <a:gd name="adj4" fmla="val -61658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+mj-ea"/>
                <a:ea typeface="+mj-ea"/>
              </a:rPr>
              <a:t>新：</a:t>
            </a:r>
            <a:r>
              <a:rPr lang="zh-CN" altLang="en-US" sz="1335" dirty="0">
                <a:latin typeface="+mj-ea"/>
                <a:ea typeface="+mj-ea"/>
              </a:rPr>
              <a:t>图书总页面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0" name="Speech Bubble: Rectangle 21"/>
          <p:cNvSpPr/>
          <p:nvPr/>
        </p:nvSpPr>
        <p:spPr>
          <a:xfrm>
            <a:off x="7364676" y="293602"/>
            <a:ext cx="1728192" cy="539518"/>
          </a:xfrm>
          <a:prstGeom prst="accentCallout1">
            <a:avLst>
              <a:gd name="adj1" fmla="val 62318"/>
              <a:gd name="adj2" fmla="val 99618"/>
              <a:gd name="adj3" fmla="val 13286"/>
              <a:gd name="adj4" fmla="val 148809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 smtClean="0">
                <a:latin typeface="+mj-lt"/>
                <a:ea typeface="+mj-ea"/>
              </a:rPr>
              <a:t>点击</a:t>
            </a:r>
            <a:r>
              <a:rPr lang="en-US" altLang="zh-CN" sz="1335" dirty="0" smtClean="0">
                <a:latin typeface="+mj-lt"/>
                <a:ea typeface="+mj-ea"/>
              </a:rPr>
              <a:t>Read</a:t>
            </a:r>
            <a:r>
              <a:rPr lang="zh-CN" altLang="en-US" sz="1335" dirty="0" smtClean="0">
                <a:latin typeface="+mj-lt"/>
                <a:ea typeface="+mj-ea"/>
              </a:rPr>
              <a:t>展开出版物类型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4280112" cy="950807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浏览不同类型的出版物：期刊</a:t>
            </a:r>
            <a:endParaRPr lang="zh-CN" altLang="en-US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3584" y="1929065"/>
            <a:ext cx="6240000" cy="4688683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Right"/>
            <a:lightRig rig="threePt" dir="t"/>
          </a:scene3d>
        </p:spPr>
      </p:pic>
      <p:sp>
        <p:nvSpPr>
          <p:cNvPr id="17" name="Speech Bubble: Rectangle 21"/>
          <p:cNvSpPr/>
          <p:nvPr/>
        </p:nvSpPr>
        <p:spPr>
          <a:xfrm>
            <a:off x="3515360" y="3569547"/>
            <a:ext cx="2092960" cy="594965"/>
          </a:xfrm>
          <a:prstGeom prst="accentCallout1">
            <a:avLst>
              <a:gd name="adj1" fmla="val 38089"/>
              <a:gd name="adj2" fmla="val -325"/>
              <a:gd name="adj3" fmla="val 48137"/>
              <a:gd name="adj4" fmla="val -48389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点击</a:t>
            </a:r>
            <a:r>
              <a:rPr lang="en-US" altLang="zh-CN" sz="1335" dirty="0">
                <a:latin typeface="+mj-lt"/>
                <a:ea typeface="+mj-ea"/>
              </a:rPr>
              <a:t>Subject</a:t>
            </a:r>
            <a:r>
              <a:rPr lang="zh-CN" altLang="en-US" sz="1335" dirty="0">
                <a:latin typeface="+mj-lt"/>
                <a:ea typeface="+mj-ea"/>
              </a:rPr>
              <a:t>展开菜单、选择您感兴趣的学科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7104" y="2053183"/>
            <a:ext cx="3600000" cy="3032727"/>
          </a:xfrm>
          <a:prstGeom prst="roundRect">
            <a:avLst>
              <a:gd name="adj" fmla="val 4797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9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Speech Bubble: Rectangle 21"/>
          <p:cNvSpPr/>
          <p:nvPr/>
        </p:nvSpPr>
        <p:spPr>
          <a:xfrm>
            <a:off x="9899227" y="4067388"/>
            <a:ext cx="1949093" cy="416560"/>
          </a:xfrm>
          <a:prstGeom prst="accentCallout1">
            <a:avLst>
              <a:gd name="adj1" fmla="val 38089"/>
              <a:gd name="adj2" fmla="val -325"/>
              <a:gd name="adj3" fmla="val -169749"/>
              <a:gd name="adj4" fmla="val -74452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en-US" altLang="zh-CN" sz="1335" dirty="0" smtClean="0">
                <a:latin typeface="+mj-lt"/>
                <a:ea typeface="+mj-ea"/>
              </a:rPr>
              <a:t>Subject</a:t>
            </a:r>
            <a:r>
              <a:rPr lang="zh-CN" altLang="en-US" sz="1335" dirty="0" smtClean="0">
                <a:latin typeface="+mj-lt"/>
                <a:ea typeface="+mj-ea"/>
              </a:rPr>
              <a:t>菜单支持多选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b="1018"/>
          <a:stretch>
            <a:fillRect/>
          </a:stretch>
        </p:blipFill>
        <p:spPr>
          <a:xfrm>
            <a:off x="5198207" y="1929065"/>
            <a:ext cx="6240000" cy="4688308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Right"/>
            <a:lightRig rig="threePt" dir="t"/>
          </a:scene3d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4320752" cy="950807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浏览不同类型的出版物：图书</a:t>
            </a:r>
            <a:endParaRPr lang="zh-CN" altLang="en-US" dirty="0"/>
          </a:p>
        </p:txBody>
      </p:sp>
      <p:sp>
        <p:nvSpPr>
          <p:cNvPr id="10" name="Speech Bubble: Rectangle 21"/>
          <p:cNvSpPr/>
          <p:nvPr/>
        </p:nvSpPr>
        <p:spPr>
          <a:xfrm>
            <a:off x="7000240" y="5496560"/>
            <a:ext cx="3914371" cy="520770"/>
          </a:xfrm>
          <a:prstGeom prst="accentCallout1">
            <a:avLst>
              <a:gd name="adj1" fmla="val 38089"/>
              <a:gd name="adj2" fmla="val -325"/>
              <a:gd name="adj3" fmla="val -111486"/>
              <a:gd name="adj4" fmla="val -21220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 smtClean="0">
                <a:latin typeface="+mj-lt"/>
                <a:ea typeface="+mj-ea"/>
              </a:rPr>
              <a:t>点击</a:t>
            </a:r>
            <a:r>
              <a:rPr lang="en-US" altLang="zh-CN" sz="1335" dirty="0" smtClean="0">
                <a:latin typeface="+mj-lt"/>
                <a:ea typeface="+mj-ea"/>
              </a:rPr>
              <a:t>logo</a:t>
            </a:r>
            <a:r>
              <a:rPr lang="zh-CN" altLang="en-US" sz="1335" dirty="0" smtClean="0">
                <a:latin typeface="+mj-lt"/>
                <a:ea typeface="+mj-ea"/>
              </a:rPr>
              <a:t>，进入各类图书：页面上方为</a:t>
            </a:r>
            <a:r>
              <a:rPr lang="en-US" altLang="zh-CN" sz="1335" dirty="0" smtClean="0">
                <a:latin typeface="+mj-lt"/>
                <a:ea typeface="+mj-ea"/>
              </a:rPr>
              <a:t>ACS In Focus</a:t>
            </a:r>
            <a:r>
              <a:rPr lang="zh-CN" altLang="en-US" sz="1335" dirty="0" smtClean="0">
                <a:latin typeface="+mj-lt"/>
                <a:ea typeface="+mj-ea"/>
              </a:rPr>
              <a:t>系列、学术交流指南以及试剂参考书。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75" y="1293707"/>
            <a:ext cx="5040000" cy="2213161"/>
          </a:xfrm>
          <a:prstGeom prst="roundRect">
            <a:avLst>
              <a:gd name="adj" fmla="val 5533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9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矩形 7"/>
          <p:cNvSpPr/>
          <p:nvPr/>
        </p:nvSpPr>
        <p:spPr>
          <a:xfrm>
            <a:off x="0" y="3378206"/>
            <a:ext cx="4543647" cy="3026922"/>
          </a:xfrm>
          <a:prstGeom prst="rect">
            <a:avLst/>
          </a:prstGeom>
          <a:solidFill>
            <a:srgbClr val="FFC000">
              <a:alpha val="90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</a:t>
            </a:r>
            <a:r>
              <a:rPr lang="en-US" altLang="zh-CN" sz="1400" b="1" dirty="0" smtClean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ACS eBooks</a:t>
            </a:r>
            <a:r>
              <a:rPr lang="zh-CN" altLang="en-US" sz="1400" b="1" dirty="0" smtClean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构成</a:t>
            </a:r>
            <a:endParaRPr lang="en-US" altLang="zh-CN" sz="1400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400" b="1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  <a:hlinkClick r:id="rId3"/>
              </a:rPr>
              <a:t>ACS Symposium Series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：</a:t>
            </a:r>
            <a:r>
              <a:rPr lang="en-US" altLang="zh-CN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1974-present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，</a:t>
            </a:r>
            <a:r>
              <a:rPr lang="en-US" altLang="zh-CN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1500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多本</a:t>
            </a:r>
            <a:endParaRPr lang="en-US" altLang="zh-CN" sz="1400" kern="0" spc="-4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 （多个学科主题的专著，实用性强）</a:t>
            </a:r>
            <a:endParaRPr lang="en-US" altLang="zh-CN" sz="140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400" b="1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  <a:hlinkClick r:id="rId4"/>
              </a:rPr>
              <a:t>Advance in Chemistry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：</a:t>
            </a:r>
            <a:r>
              <a:rPr lang="en-US" altLang="zh-CN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1949-1998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，</a:t>
            </a:r>
            <a:r>
              <a:rPr lang="en-US" altLang="zh-CN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200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多本</a:t>
            </a:r>
            <a:endParaRPr lang="en-US" altLang="zh-CN" sz="1400" kern="0" spc="-4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（以经典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学科</a:t>
            </a: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综述为主）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zh-CN" sz="1400" b="1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  <a:hlinkClick r:id="rId5"/>
              </a:rPr>
              <a:t>Medicinal Chemistry Reviews</a:t>
            </a:r>
            <a:r>
              <a:rPr lang="zh-CN" altLang="en-US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：</a:t>
            </a:r>
            <a:r>
              <a:rPr lang="en-US" altLang="zh-CN" sz="1400" kern="0" spc="-4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2022-present</a:t>
            </a:r>
            <a:endParaRPr lang="en-US" altLang="zh-CN" sz="1400" kern="0" spc="-4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（药物化学年鉴）</a:t>
            </a:r>
            <a:endParaRPr lang="en-US" altLang="zh-CN" sz="140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CN" sz="1400" b="1" dirty="0"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dirty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* </a:t>
            </a:r>
            <a:r>
              <a:rPr lang="zh-CN" altLang="en-US" sz="1400" dirty="0" smtClean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每年新增约 </a:t>
            </a:r>
            <a:r>
              <a:rPr lang="en-US" altLang="zh-CN" sz="1400" dirty="0" smtClean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30</a:t>
            </a:r>
            <a:r>
              <a:rPr lang="zh-CN" altLang="en-US" sz="1400" dirty="0" smtClean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本</a:t>
            </a:r>
            <a:endParaRPr lang="en-US" altLang="zh-CN" sz="1400" dirty="0">
              <a:solidFill>
                <a:srgbClr val="0070C0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075" y="342900"/>
            <a:ext cx="3433445" cy="950807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首页：</a:t>
            </a:r>
            <a:r>
              <a:rPr lang="zh-CN" altLang="en-US" dirty="0"/>
              <a:t>浏览</a:t>
            </a:r>
            <a:r>
              <a:rPr lang="zh-CN" altLang="en-US" dirty="0" smtClean="0"/>
              <a:t>不同类型的出版物：杂志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657" y="1944565"/>
            <a:ext cx="6240000" cy="3942796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Right"/>
            <a:lightRig rig="threePt" dir="t"/>
          </a:scene3d>
        </p:spPr>
      </p:pic>
      <p:sp>
        <p:nvSpPr>
          <p:cNvPr id="9" name="Speech Bubble: Rectangle 21"/>
          <p:cNvSpPr/>
          <p:nvPr/>
        </p:nvSpPr>
        <p:spPr>
          <a:xfrm>
            <a:off x="1199456" y="2496510"/>
            <a:ext cx="3360373" cy="639543"/>
          </a:xfrm>
          <a:prstGeom prst="accentCallout1">
            <a:avLst>
              <a:gd name="adj1" fmla="val 38089"/>
              <a:gd name="adj2" fmla="val -325"/>
              <a:gd name="adj3" fmla="val -18022"/>
              <a:gd name="adj4" fmla="val -16259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+mj-lt"/>
                <a:ea typeface="+mj-ea"/>
              </a:rPr>
              <a:t>新：</a:t>
            </a:r>
            <a:r>
              <a:rPr lang="zh-CN" altLang="en-US" sz="1335" dirty="0">
                <a:latin typeface="+mj-lt"/>
                <a:ea typeface="+mj-ea"/>
              </a:rPr>
              <a:t>点击</a:t>
            </a:r>
            <a:r>
              <a:rPr lang="en-US" altLang="zh-CN" sz="1335" dirty="0">
                <a:latin typeface="+mj-lt"/>
                <a:ea typeface="+mj-ea"/>
              </a:rPr>
              <a:t>C&amp;EN</a:t>
            </a:r>
            <a:r>
              <a:rPr lang="zh-CN" altLang="en-US" sz="1335" dirty="0" smtClean="0">
                <a:latin typeface="+mj-lt"/>
                <a:ea typeface="+mj-ea"/>
              </a:rPr>
              <a:t>，</a:t>
            </a:r>
            <a:r>
              <a:rPr lang="zh-CN" altLang="en-US" sz="1335" dirty="0">
                <a:latin typeface="+mj-lt"/>
                <a:ea typeface="+mj-ea"/>
              </a:rPr>
              <a:t>网页</a:t>
            </a:r>
            <a:r>
              <a:rPr lang="zh-CN" altLang="en-US" sz="1335" dirty="0" smtClean="0">
                <a:latin typeface="+mj-lt"/>
                <a:ea typeface="+mj-ea"/>
              </a:rPr>
              <a:t>跳</a:t>
            </a:r>
            <a:r>
              <a:rPr lang="zh-CN" altLang="en-US" sz="1335" dirty="0">
                <a:latin typeface="+mj-lt"/>
                <a:ea typeface="+mj-ea"/>
              </a:rPr>
              <a:t>转至</a:t>
            </a:r>
            <a:r>
              <a:rPr lang="en-US" altLang="zh-CN" sz="1335" dirty="0" smtClean="0">
                <a:latin typeface="+mj-lt"/>
                <a:ea typeface="+mj-ea"/>
              </a:rPr>
              <a:t>CEN</a:t>
            </a:r>
            <a:r>
              <a:rPr lang="zh-CN" altLang="en-US" sz="1335" dirty="0">
                <a:latin typeface="+mj-lt"/>
                <a:ea typeface="+mj-ea"/>
              </a:rPr>
              <a:t>本</a:t>
            </a:r>
            <a:r>
              <a:rPr lang="zh-CN" altLang="en-US" sz="1335" dirty="0" smtClean="0">
                <a:latin typeface="+mj-lt"/>
                <a:ea typeface="+mj-ea"/>
              </a:rPr>
              <a:t>站</a:t>
            </a:r>
            <a:r>
              <a:rPr lang="zh-CN" altLang="en-US" sz="1335" dirty="0">
                <a:latin typeface="+mj-lt"/>
                <a:ea typeface="+mj-ea"/>
              </a:rPr>
              <a:t>。如需查看</a:t>
            </a:r>
            <a:r>
              <a:rPr lang="zh-CN" altLang="en-US" sz="1335" dirty="0" smtClean="0">
                <a:latin typeface="+mj-lt"/>
                <a:ea typeface="+mj-ea"/>
              </a:rPr>
              <a:t>过往新闻杂志，点击</a:t>
            </a:r>
            <a:r>
              <a:rPr lang="zh-CN" altLang="en-US" sz="1335" dirty="0">
                <a:latin typeface="+mj-lt"/>
                <a:ea typeface="+mj-ea"/>
              </a:rPr>
              <a:t>左上角菜单。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5592" y="2316660"/>
            <a:ext cx="7200000" cy="2760349"/>
          </a:xfrm>
          <a:prstGeom prst="rect">
            <a:avLst/>
          </a:prstGeom>
          <a:ln w="12700">
            <a:solidFill>
              <a:schemeClr val="tx1"/>
            </a:solidFill>
          </a:ln>
          <a:scene3d>
            <a:camera prst="perspectiveLeft"/>
            <a:lightRig rig="threePt" dir="t"/>
          </a:scene3d>
        </p:spPr>
      </p:pic>
      <p:sp>
        <p:nvSpPr>
          <p:cNvPr id="12" name="Speech Bubble: Rectangle 21"/>
          <p:cNvSpPr/>
          <p:nvPr/>
        </p:nvSpPr>
        <p:spPr>
          <a:xfrm>
            <a:off x="7062026" y="4853365"/>
            <a:ext cx="3075853" cy="447287"/>
          </a:xfrm>
          <a:prstGeom prst="accentCallout1">
            <a:avLst>
              <a:gd name="adj1" fmla="val 69784"/>
              <a:gd name="adj2" fmla="val 99461"/>
              <a:gd name="adj3" fmla="val 36844"/>
              <a:gd name="adj4" fmla="val 122182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点击</a:t>
            </a:r>
            <a:r>
              <a:rPr lang="en-US" altLang="zh-CN" sz="1335" dirty="0">
                <a:latin typeface="+mj-lt"/>
                <a:ea typeface="+mj-ea"/>
              </a:rPr>
              <a:t>Previous Issues</a:t>
            </a:r>
            <a:r>
              <a:rPr lang="zh-CN" altLang="en-US" sz="1335" dirty="0">
                <a:latin typeface="+mj-lt"/>
                <a:ea typeface="+mj-ea"/>
              </a:rPr>
              <a:t>，进入各期列表。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07217" y="5343494"/>
            <a:ext cx="5532570" cy="543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400" u="sng" dirty="0">
                <a:solidFill>
                  <a:srgbClr val="148FD4"/>
                </a:solidFill>
              </a:rPr>
              <a:t>现刊：</a:t>
            </a:r>
            <a:r>
              <a:rPr lang="zh-CN" altLang="en-US" sz="1400" u="sng" dirty="0">
                <a:solidFill>
                  <a:srgbClr val="148FD4"/>
                </a:solidFill>
                <a:hlinkClick r:id="rId3"/>
              </a:rPr>
              <a:t>https://cen.acs.org/magazine/all-issue.</a:t>
            </a:r>
            <a:r>
              <a:rPr lang="zh-CN" altLang="en-US" sz="1400" u="sng" dirty="0" smtClean="0">
                <a:solidFill>
                  <a:srgbClr val="148FD4"/>
                </a:solidFill>
                <a:hlinkClick r:id="rId3"/>
              </a:rPr>
              <a:t>html</a:t>
            </a:r>
            <a:r>
              <a:rPr lang="zh-CN" altLang="en-US" sz="1400" u="sng" dirty="0" smtClean="0">
                <a:solidFill>
                  <a:srgbClr val="148FD4"/>
                </a:solidFill>
              </a:rPr>
              <a:t> </a:t>
            </a:r>
            <a:r>
              <a:rPr lang="en-US" altLang="zh-CN" sz="1400" u="sng" dirty="0" smtClean="0">
                <a:solidFill>
                  <a:srgbClr val="148FD4"/>
                </a:solidFill>
              </a:rPr>
              <a:t>(2016-present)</a:t>
            </a:r>
            <a:endParaRPr lang="en-US" altLang="zh-CN" sz="1400" u="sng" dirty="0">
              <a:solidFill>
                <a:srgbClr val="148FD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400" u="sng" dirty="0">
                <a:solidFill>
                  <a:srgbClr val="148FD4"/>
                </a:solidFill>
              </a:rPr>
              <a:t>过刊：</a:t>
            </a:r>
            <a:r>
              <a:rPr lang="en-US" altLang="zh-CN" sz="1400" u="sng" dirty="0">
                <a:solidFill>
                  <a:srgbClr val="148FD4"/>
                </a:solidFill>
                <a:hlinkClick r:id="rId4"/>
              </a:rPr>
              <a:t>https://pubs.acs.org/loi/iecnav</a:t>
            </a:r>
            <a:r>
              <a:rPr lang="en-US" altLang="zh-CN" sz="1400" b="1" u="sng" dirty="0">
                <a:solidFill>
                  <a:srgbClr val="148FD4"/>
                </a:solidFill>
              </a:rPr>
              <a:t> </a:t>
            </a:r>
            <a:r>
              <a:rPr lang="en-US" altLang="zh-CN" sz="1400" u="sng" dirty="0" smtClean="0">
                <a:solidFill>
                  <a:srgbClr val="148FD4"/>
                </a:solidFill>
              </a:rPr>
              <a:t>(before 2016)</a:t>
            </a:r>
            <a:endParaRPr lang="zh-CN" altLang="en-US" sz="1400" u="sng" dirty="0">
              <a:solidFill>
                <a:srgbClr val="148FD4"/>
              </a:solidFill>
            </a:endParaRPr>
          </a:p>
        </p:txBody>
      </p:sp>
      <p:sp>
        <p:nvSpPr>
          <p:cNvPr id="14" name="Speech Bubble: Rectangle 21"/>
          <p:cNvSpPr/>
          <p:nvPr/>
        </p:nvSpPr>
        <p:spPr>
          <a:xfrm>
            <a:off x="6765406" y="1996888"/>
            <a:ext cx="2507288" cy="639543"/>
          </a:xfrm>
          <a:prstGeom prst="accentCallout1">
            <a:avLst>
              <a:gd name="adj1" fmla="val 38089"/>
              <a:gd name="adj2" fmla="val -325"/>
              <a:gd name="adj3" fmla="val 203328"/>
              <a:gd name="adj4" fmla="val -31414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 smtClean="0">
                <a:latin typeface="+mj-lt"/>
                <a:ea typeface="+mj-ea"/>
              </a:rPr>
              <a:t>在菜单点选文章类型，如专栏报道、展望、采访、新闻等。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7046" y="1074866"/>
            <a:ext cx="8272051" cy="2110103"/>
          </a:xfrm>
          <a:prstGeom prst="rect">
            <a:avLst/>
          </a:prstGeom>
        </p:spPr>
      </p:pic>
      <p:sp>
        <p:nvSpPr>
          <p:cNvPr id="11" name="Speech Bubble: Rectangle 21"/>
          <p:cNvSpPr/>
          <p:nvPr/>
        </p:nvSpPr>
        <p:spPr>
          <a:xfrm>
            <a:off x="6573164" y="1757502"/>
            <a:ext cx="3119669" cy="960107"/>
          </a:xfrm>
          <a:prstGeom prst="accentCallout1">
            <a:avLst>
              <a:gd name="adj1" fmla="val 46925"/>
              <a:gd name="adj2" fmla="val 99586"/>
              <a:gd name="adj3" fmla="val -49949"/>
              <a:gd name="adj4" fmla="val 141183"/>
            </a:avLst>
          </a:prstGeom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 smtClean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配置</a:t>
            </a:r>
            <a:r>
              <a:rPr lang="zh-CN" altLang="en-US" sz="1335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过</a:t>
            </a:r>
            <a:r>
              <a:rPr lang="en-US" altLang="zh-CN" sz="1335" dirty="0" err="1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idp</a:t>
            </a:r>
            <a:r>
              <a:rPr lang="zh-CN" altLang="en-US" sz="1335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链接的机构，可以以此开通远程访问功能。点击</a:t>
            </a:r>
            <a:r>
              <a:rPr lang="en-US" altLang="zh-CN" sz="1335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Access through Institution</a:t>
            </a:r>
            <a:r>
              <a:rPr lang="zh-CN" altLang="en-US" sz="1335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进入</a:t>
            </a:r>
            <a:r>
              <a:rPr lang="en-US" altLang="zh-CN" sz="1335" dirty="0" err="1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idp</a:t>
            </a:r>
            <a:r>
              <a:rPr lang="zh-CN" altLang="en-US" sz="1335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链接列表。</a:t>
            </a:r>
            <a:endParaRPr lang="en-US" sz="935" dirty="0">
              <a:solidFill>
                <a:prstClr val="black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/>
          <a:srcRect b="10399"/>
          <a:stretch>
            <a:fillRect/>
          </a:stretch>
        </p:blipFill>
        <p:spPr>
          <a:xfrm>
            <a:off x="4297280" y="3287612"/>
            <a:ext cx="7551817" cy="3481784"/>
          </a:xfrm>
          <a:prstGeom prst="rect">
            <a:avLst/>
          </a:prstGeom>
        </p:spPr>
      </p:pic>
      <p:sp>
        <p:nvSpPr>
          <p:cNvPr id="13" name="Speech Bubble: Rectangle 21"/>
          <p:cNvSpPr/>
          <p:nvPr/>
        </p:nvSpPr>
        <p:spPr>
          <a:xfrm>
            <a:off x="7897281" y="3621102"/>
            <a:ext cx="1968619" cy="447287"/>
          </a:xfrm>
          <a:prstGeom prst="accentCallout1">
            <a:avLst>
              <a:gd name="adj1" fmla="val 38089"/>
              <a:gd name="adj2" fmla="val -325"/>
              <a:gd name="adj3" fmla="val 351225"/>
              <a:gd name="adj4" fmla="val -10229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在此处输入机构名称，下方将显示提示词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6" y="353064"/>
            <a:ext cx="5909097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首页：远程访问方式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33823" y="1016000"/>
            <a:ext cx="8485867" cy="5364989"/>
          </a:xfrm>
          <a:prstGeom prst="roundRect">
            <a:avLst>
              <a:gd name="adj" fmla="val 2891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9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标题 1"/>
          <p:cNvSpPr txBox="1"/>
          <p:nvPr/>
        </p:nvSpPr>
        <p:spPr>
          <a:xfrm>
            <a:off x="356236" y="353064"/>
            <a:ext cx="5909097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首页：发文入口</a:t>
            </a:r>
            <a:endParaRPr lang="zh-CN" altLang="en-US" dirty="0"/>
          </a:p>
        </p:txBody>
      </p:sp>
      <p:sp>
        <p:nvSpPr>
          <p:cNvPr id="8" name="Speech Bubble: Rectangle 21"/>
          <p:cNvSpPr/>
          <p:nvPr/>
        </p:nvSpPr>
        <p:spPr>
          <a:xfrm>
            <a:off x="7638625" y="3386494"/>
            <a:ext cx="4318358" cy="624000"/>
          </a:xfrm>
          <a:prstGeom prst="accentCallout1">
            <a:avLst>
              <a:gd name="adj1" fmla="val 38089"/>
              <a:gd name="adj2" fmla="val -325"/>
              <a:gd name="adj3" fmla="val -7076"/>
              <a:gd name="adj4" fmla="val -11252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200" dirty="0">
                <a:latin typeface="+mj-lt"/>
                <a:ea typeface="+mj-ea"/>
              </a:rPr>
              <a:t>如需发文请</a:t>
            </a:r>
            <a:r>
              <a:rPr lang="zh-CN" altLang="zh-CN" sz="1200" dirty="0">
                <a:latin typeface="+mj-lt"/>
                <a:ea typeface="+mj-ea"/>
              </a:rPr>
              <a:t>点击</a:t>
            </a:r>
            <a:r>
              <a:rPr lang="en-US" altLang="zh-CN" sz="1200" dirty="0">
                <a:latin typeface="+mj-lt"/>
                <a:ea typeface="+mj-ea"/>
              </a:rPr>
              <a:t>Publish with ACS Publications</a:t>
            </a:r>
            <a:r>
              <a:rPr lang="zh-CN" altLang="en-US" sz="1200" dirty="0">
                <a:latin typeface="+mj-lt"/>
                <a:ea typeface="+mj-ea"/>
              </a:rPr>
              <a:t>或进入</a:t>
            </a:r>
            <a:r>
              <a:rPr lang="zh-CN" altLang="en-US" sz="1200" b="1" dirty="0">
                <a:latin typeface="+mj-lt"/>
                <a:ea typeface="+mj-ea"/>
              </a:rPr>
              <a:t>研究者资源</a:t>
            </a:r>
            <a:r>
              <a:rPr lang="zh-CN" altLang="en-US" sz="1200" b="1" dirty="0" smtClean="0">
                <a:latin typeface="+mj-lt"/>
                <a:ea typeface="+mj-ea"/>
              </a:rPr>
              <a:t>中心 </a:t>
            </a:r>
            <a:r>
              <a:rPr lang="en-US" altLang="zh-CN" sz="1200" dirty="0" smtClean="0">
                <a:latin typeface="+mj-lt"/>
                <a:ea typeface="+mj-ea"/>
                <a:hlinkClick r:id="rId2"/>
              </a:rPr>
              <a:t>https</a:t>
            </a:r>
            <a:r>
              <a:rPr lang="en-US" altLang="zh-CN" sz="1200" dirty="0">
                <a:latin typeface="+mj-lt"/>
                <a:ea typeface="+mj-ea"/>
                <a:hlinkClick r:id="rId2"/>
              </a:rPr>
              <a:t>://researcher-resources.acs.org/publish/</a:t>
            </a:r>
            <a:r>
              <a:rPr lang="en-US" altLang="zh-CN" sz="1200" dirty="0">
                <a:latin typeface="+mj-lt"/>
                <a:ea typeface="+mj-ea"/>
              </a:rPr>
              <a:t> </a:t>
            </a:r>
            <a:endParaRPr lang="en-US" sz="1200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0075" y="0"/>
            <a:ext cx="9720000" cy="5832000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6" y="353064"/>
            <a:ext cx="5909097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研究者资源中心</a:t>
            </a:r>
            <a:endParaRPr lang="zh-CN" altLang="en-US" dirty="0"/>
          </a:p>
        </p:txBody>
      </p:sp>
      <p:sp>
        <p:nvSpPr>
          <p:cNvPr id="9" name="线形标注 1(带强调线) 8"/>
          <p:cNvSpPr/>
          <p:nvPr/>
        </p:nvSpPr>
        <p:spPr>
          <a:xfrm>
            <a:off x="7052930" y="474845"/>
            <a:ext cx="3609342" cy="1131018"/>
          </a:xfrm>
          <a:prstGeom prst="accentCallout1">
            <a:avLst>
              <a:gd name="adj1" fmla="val 49742"/>
              <a:gd name="adj2" fmla="val 99901"/>
              <a:gd name="adj3" fmla="val 21809"/>
              <a:gd name="adj4" fmla="val 131798"/>
            </a:avLst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点击右上角菜单栏一次性</a:t>
            </a:r>
            <a:r>
              <a:rPr lang="en-US" altLang="zh-CN" sz="1400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get</a:t>
            </a:r>
            <a:r>
              <a:rPr lang="zh-CN" altLang="en-US" sz="1400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学术交流指南、单刊投稿指南、同行评审课程及发文中心 </a:t>
            </a:r>
            <a:r>
              <a:rPr lang="en-US" altLang="zh-CN" sz="1400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(ACS Publishing Center)</a:t>
            </a:r>
            <a:r>
              <a:rPr lang="zh-CN" altLang="en-US" sz="1400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的入口。</a:t>
            </a:r>
            <a:endParaRPr lang="en-US" altLang="zh-CN" sz="1400" dirty="0">
              <a:solidFill>
                <a:schemeClr val="tx1"/>
              </a:solidFill>
              <a:latin typeface="+mj-lt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/>
          <a:srcRect t="6757"/>
          <a:stretch>
            <a:fillRect/>
          </a:stretch>
        </p:blipFill>
        <p:spPr>
          <a:xfrm>
            <a:off x="0" y="2205096"/>
            <a:ext cx="8655543" cy="4560000"/>
          </a:xfrm>
          <a:prstGeom prst="rect">
            <a:avLst/>
          </a:prstGeom>
        </p:spPr>
      </p:pic>
      <p:sp>
        <p:nvSpPr>
          <p:cNvPr id="11" name="燕尾形 10"/>
          <p:cNvSpPr/>
          <p:nvPr/>
        </p:nvSpPr>
        <p:spPr>
          <a:xfrm flipH="1">
            <a:off x="4751851" y="4293096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2" name="燕尾形 11"/>
          <p:cNvSpPr/>
          <p:nvPr/>
        </p:nvSpPr>
        <p:spPr>
          <a:xfrm flipH="1">
            <a:off x="2336075" y="38130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燕尾形 12"/>
          <p:cNvSpPr/>
          <p:nvPr/>
        </p:nvSpPr>
        <p:spPr>
          <a:xfrm flipH="1">
            <a:off x="8112224" y="3525011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6" y="353064"/>
            <a:ext cx="5909097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稿件</a:t>
            </a:r>
            <a:r>
              <a:rPr lang="zh-CN" altLang="en-US" dirty="0" smtClean="0"/>
              <a:t>管理中心</a:t>
            </a:r>
            <a:endParaRPr lang="zh-CN" altLang="en-US"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0705" y="-27382"/>
            <a:ext cx="6821295" cy="6447526"/>
          </a:xfrm>
          <a:prstGeom prst="roundRect">
            <a:avLst>
              <a:gd name="adj" fmla="val 134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线形标注 1(带强调线) 15"/>
          <p:cNvSpPr/>
          <p:nvPr/>
        </p:nvSpPr>
        <p:spPr>
          <a:xfrm>
            <a:off x="1423464" y="1583441"/>
            <a:ext cx="3505337" cy="936221"/>
          </a:xfrm>
          <a:prstGeom prst="accentCallout1">
            <a:avLst>
              <a:gd name="adj1" fmla="val 49742"/>
              <a:gd name="adj2" fmla="val 99901"/>
              <a:gd name="adj3" fmla="val -8562"/>
              <a:gd name="adj4" fmla="val 126791"/>
            </a:avLst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65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登录</a:t>
            </a:r>
            <a:r>
              <a:rPr lang="en-US" altLang="zh-CN" sz="1465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ACS ID</a:t>
            </a:r>
            <a:r>
              <a:rPr lang="zh-CN" altLang="en-US" sz="1465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后进入该中心，查看自己</a:t>
            </a:r>
            <a:r>
              <a:rPr lang="zh-CN" altLang="en-US" sz="1465" dirty="0" smtClean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投稿</a:t>
            </a:r>
            <a:r>
              <a:rPr lang="zh-CN" altLang="en-US" sz="1465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或者</a:t>
            </a:r>
            <a:r>
              <a:rPr lang="zh-CN" altLang="en-US" sz="1465" dirty="0" smtClean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为</a:t>
            </a:r>
            <a:r>
              <a:rPr lang="zh-CN" altLang="en-US" sz="1465" dirty="0">
                <a:solidFill>
                  <a:schemeClr val="tx1"/>
                </a:solidFill>
                <a:latin typeface="+mj-lt"/>
                <a:ea typeface="+mj-ea"/>
                <a:cs typeface="Times New Roman" panose="02020603050405020304" pitchFamily="18" charset="0"/>
              </a:rPr>
              <a:t>他人评审稿件的状态。</a:t>
            </a:r>
            <a:endParaRPr lang="en-US" altLang="zh-CN" sz="1465" dirty="0">
              <a:solidFill>
                <a:schemeClr val="tx1"/>
              </a:solidFill>
              <a:latin typeface="+mj-lt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5721158" y="3714665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58385" y="3672166"/>
            <a:ext cx="6720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请填写</a:t>
            </a:r>
            <a:r>
              <a:rPr lang="en-US" altLang="zh-CN" sz="1200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ACS ID</a:t>
            </a:r>
            <a:r>
              <a:rPr lang="zh-CN" altLang="en-US" sz="1200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名称而非注册的邮箱（数据库平台与发文管理中心相同）</a:t>
            </a:r>
            <a:endParaRPr lang="zh-CN" altLang="en-US" sz="1200" dirty="0">
              <a:solidFill>
                <a:schemeClr val="tx1">
                  <a:lumMod val="65000"/>
                </a:schemeClr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6" y="353064"/>
            <a:ext cx="5909097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稿件管理中心</a:t>
            </a:r>
            <a:endParaRPr lang="zh-CN" altLang="en-US" dirty="0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61" y="870186"/>
            <a:ext cx="12000000" cy="5404081"/>
          </a:xfrm>
          <a:prstGeom prst="rect">
            <a:avLst/>
          </a:prstGeom>
        </p:spPr>
      </p:pic>
      <p:sp>
        <p:nvSpPr>
          <p:cNvPr id="24" name="燕尾形 23"/>
          <p:cNvSpPr/>
          <p:nvPr/>
        </p:nvSpPr>
        <p:spPr>
          <a:xfrm rot="5400000">
            <a:off x="2183563" y="33916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946526" y="3034152"/>
            <a:ext cx="1341501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待上传稿件</a:t>
            </a:r>
            <a:endParaRPr lang="zh-CN" altLang="en-US" sz="1465" b="1" dirty="0">
              <a:solidFill>
                <a:schemeClr val="tx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6" name="燕尾形 25"/>
          <p:cNvSpPr/>
          <p:nvPr/>
        </p:nvSpPr>
        <p:spPr>
          <a:xfrm rot="5400000">
            <a:off x="3740749" y="33916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503712" y="3034152"/>
            <a:ext cx="1911056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编辑</a:t>
            </a:r>
            <a:r>
              <a:rPr lang="en-US" altLang="zh-CN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/</a:t>
            </a:r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同行评审中</a:t>
            </a:r>
            <a:endParaRPr lang="zh-CN" altLang="en-US" sz="1465" b="1" dirty="0">
              <a:solidFill>
                <a:schemeClr val="tx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8" name="燕尾形 27"/>
          <p:cNvSpPr/>
          <p:nvPr/>
        </p:nvSpPr>
        <p:spPr>
          <a:xfrm rot="5400000">
            <a:off x="5660963" y="33916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423926" y="3034152"/>
            <a:ext cx="2381197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投稿结果：接受</a:t>
            </a:r>
            <a:r>
              <a:rPr lang="en-US" altLang="zh-CN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/</a:t>
            </a:r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被拒</a:t>
            </a:r>
            <a:endParaRPr lang="zh-CN" altLang="en-US" sz="1465" b="1" dirty="0">
              <a:solidFill>
                <a:schemeClr val="tx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0" name="燕尾形 29"/>
          <p:cNvSpPr/>
          <p:nvPr/>
        </p:nvSpPr>
        <p:spPr>
          <a:xfrm rot="5400000">
            <a:off x="7965219" y="33916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728182" y="3034152"/>
            <a:ext cx="2381197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技术排版中</a:t>
            </a:r>
            <a:endParaRPr lang="zh-CN" altLang="en-US" sz="1465" b="1" dirty="0">
              <a:solidFill>
                <a:schemeClr val="tx1">
                  <a:lumMod val="6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2" name="燕尾形 31"/>
          <p:cNvSpPr/>
          <p:nvPr/>
        </p:nvSpPr>
        <p:spPr>
          <a:xfrm rot="5400000">
            <a:off x="9747124" y="3391664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510087" y="3034152"/>
            <a:ext cx="2381197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65" b="1" dirty="0">
                <a:solidFill>
                  <a:schemeClr val="tx1">
                    <a:lumMod val="65000"/>
                  </a:schemeClr>
                </a:solidFill>
                <a:latin typeface="+mj-ea"/>
                <a:ea typeface="+mj-ea"/>
              </a:rPr>
              <a:t>正式发表</a:t>
            </a:r>
            <a:endParaRPr lang="zh-CN" altLang="en-US" sz="1465" b="1" dirty="0">
              <a:solidFill>
                <a:schemeClr val="tx1">
                  <a:lumMod val="6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1"/>
          <a:srcRect t="2033"/>
          <a:stretch>
            <a:fillRect/>
          </a:stretch>
        </p:blipFill>
        <p:spPr>
          <a:xfrm>
            <a:off x="1680683" y="982696"/>
            <a:ext cx="10560000" cy="5664629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7" y="353064"/>
            <a:ext cx="3362324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同行评审课程</a:t>
            </a:r>
            <a:endParaRPr lang="zh-CN" altLang="en-US" dirty="0"/>
          </a:p>
        </p:txBody>
      </p:sp>
      <p:sp>
        <p:nvSpPr>
          <p:cNvPr id="35" name="线形标注 1(带强调线) 34"/>
          <p:cNvSpPr/>
          <p:nvPr/>
        </p:nvSpPr>
        <p:spPr>
          <a:xfrm>
            <a:off x="8686663" y="3234015"/>
            <a:ext cx="3505337" cy="1161989"/>
          </a:xfrm>
          <a:prstGeom prst="accentCallout1">
            <a:avLst>
              <a:gd name="adj1" fmla="val 62164"/>
              <a:gd name="adj2" fmla="val -165"/>
              <a:gd name="adj3" fmla="val -31106"/>
              <a:gd name="adj4" fmla="val -22836"/>
            </a:avLst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65" dirty="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完成同行评审课程并通过测验后可获得电子证书，可申请成为</a:t>
            </a:r>
            <a:r>
              <a:rPr lang="en-US" altLang="zh-CN" sz="1465" dirty="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ACS</a:t>
            </a:r>
            <a:r>
              <a:rPr lang="zh-CN" altLang="en-US" sz="1465" dirty="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期刊的同行评审员（需持有博士学位）。</a:t>
            </a:r>
            <a:endParaRPr lang="en-US" altLang="zh-CN" sz="1465" dirty="0">
              <a:solidFill>
                <a:schemeClr val="tx1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873771" y="595953"/>
            <a:ext cx="7006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申请地址：</a:t>
            </a:r>
            <a:r>
              <a:rPr lang="en-US" altLang="zh-CN" sz="1200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 </a:t>
            </a:r>
            <a:r>
              <a:rPr lang="en-US" altLang="zh-CN" sz="1200" u="sng" dirty="0">
                <a:solidFill>
                  <a:schemeClr val="tx1">
                    <a:lumMod val="65000"/>
                  </a:schemeClr>
                </a:solidFill>
                <a:latin typeface="+mj-lt"/>
                <a:ea typeface="+mj-ea"/>
              </a:rPr>
              <a:t>https://americanchemical.co1.qualtrics.com/jfe/form/SV_ebP8pCLrtWc5f0i</a:t>
            </a:r>
            <a:endParaRPr lang="zh-CN" altLang="en-US" sz="1200" u="sng" dirty="0">
              <a:solidFill>
                <a:schemeClr val="tx1">
                  <a:lumMod val="65000"/>
                </a:schemeClr>
              </a:solidFill>
              <a:latin typeface="+mj-lt"/>
              <a:ea typeface="+mj-ea"/>
            </a:endParaRPr>
          </a:p>
        </p:txBody>
      </p:sp>
      <p:sp>
        <p:nvSpPr>
          <p:cNvPr id="40" name="燕尾形 39"/>
          <p:cNvSpPr/>
          <p:nvPr/>
        </p:nvSpPr>
        <p:spPr>
          <a:xfrm>
            <a:off x="4673078" y="643089"/>
            <a:ext cx="144000" cy="192000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/>
          <a:srcRect t="7469"/>
          <a:stretch>
            <a:fillRect/>
          </a:stretch>
        </p:blipFill>
        <p:spPr>
          <a:xfrm>
            <a:off x="3012000" y="672225"/>
            <a:ext cx="9180000" cy="6187555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7" y="353064"/>
            <a:ext cx="3362324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期刊</a:t>
            </a:r>
            <a:r>
              <a:rPr lang="zh-CN" altLang="en-US" dirty="0" smtClean="0"/>
              <a:t>主页</a:t>
            </a:r>
            <a:endParaRPr lang="zh-CN" altLang="en-US" dirty="0"/>
          </a:p>
        </p:txBody>
      </p:sp>
      <p:sp>
        <p:nvSpPr>
          <p:cNvPr id="9" name="Speech Bubble: Rectangle 21"/>
          <p:cNvSpPr/>
          <p:nvPr/>
        </p:nvSpPr>
        <p:spPr>
          <a:xfrm>
            <a:off x="8148319" y="672225"/>
            <a:ext cx="1674663" cy="480053"/>
          </a:xfrm>
          <a:prstGeom prst="accentCallout1">
            <a:avLst>
              <a:gd name="adj1" fmla="val 76480"/>
              <a:gd name="adj2" fmla="val 99903"/>
              <a:gd name="adj3" fmla="val 375523"/>
              <a:gd name="adj4" fmla="val 153538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点击查看当前卷期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766003"/>
            <a:ext cx="3840427" cy="2251325"/>
          </a:xfrm>
          <a:prstGeom prst="rect">
            <a:avLst/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ASAP (</a:t>
            </a:r>
            <a:r>
              <a:rPr lang="zh-CN" altLang="en-US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待刊文章</a:t>
            </a:r>
            <a:r>
              <a:rPr lang="en-US" altLang="zh-CN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)</a:t>
            </a:r>
            <a:endParaRPr lang="en-US" altLang="zh-CN" sz="1400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已经过同行评审和作者修改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技术编排和作者最终确认后立刻上线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尚无卷期页，但可通过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DOI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号引用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CN" sz="1400" b="1" dirty="0"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dirty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* ASAP</a:t>
            </a:r>
            <a:r>
              <a:rPr lang="zh-CN" altLang="en-US" sz="1400" dirty="0">
                <a:solidFill>
                  <a:srgbClr val="0070C0"/>
                </a:solidFill>
                <a:latin typeface="+mj-lt"/>
                <a:ea typeface="+mj-ea"/>
                <a:cs typeface="Arial" panose="020B0604020202020204" pitchFamily="34" charset="0"/>
              </a:rPr>
              <a:t>文章现仅开放给订购用户</a:t>
            </a:r>
            <a:endParaRPr lang="en-US" altLang="zh-CN" sz="1400" dirty="0">
              <a:solidFill>
                <a:srgbClr val="0070C0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Speech Bubble: Rectangle 21"/>
          <p:cNvSpPr/>
          <p:nvPr/>
        </p:nvSpPr>
        <p:spPr>
          <a:xfrm>
            <a:off x="812796" y="1992303"/>
            <a:ext cx="1802499" cy="651339"/>
          </a:xfrm>
          <a:prstGeom prst="accentCallout1">
            <a:avLst>
              <a:gd name="adj1" fmla="val 82824"/>
              <a:gd name="adj2" fmla="val 100402"/>
              <a:gd name="adj3" fmla="val 501"/>
              <a:gd name="adj4" fmla="val 132061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期刊的编辑团队、影响因子和被引用量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 t="4551"/>
          <a:stretch>
            <a:fillRect/>
          </a:stretch>
        </p:blipFill>
        <p:spPr>
          <a:xfrm>
            <a:off x="3012000" y="0"/>
            <a:ext cx="9180000" cy="7163191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7" y="353064"/>
            <a:ext cx="3362324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期刊</a:t>
            </a:r>
            <a:r>
              <a:rPr lang="zh-CN" altLang="en-US" dirty="0" smtClean="0"/>
              <a:t>主页</a:t>
            </a:r>
            <a:endParaRPr lang="zh-CN" altLang="en-US" dirty="0"/>
          </a:p>
        </p:txBody>
      </p:sp>
      <p:sp>
        <p:nvSpPr>
          <p:cNvPr id="12" name="Speech Bubble: Rectangle 21"/>
          <p:cNvSpPr/>
          <p:nvPr/>
        </p:nvSpPr>
        <p:spPr>
          <a:xfrm>
            <a:off x="163746" y="2036845"/>
            <a:ext cx="2735627" cy="864096"/>
          </a:xfrm>
          <a:prstGeom prst="accentCallout1">
            <a:avLst>
              <a:gd name="adj1" fmla="val 55994"/>
              <a:gd name="adj2" fmla="val 99837"/>
              <a:gd name="adj3" fmla="val 90642"/>
              <a:gd name="adj4" fmla="val 27737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  <a:cs typeface="Calibri" panose="020F0502020204030204" pitchFamily="34" charset="0"/>
              </a:rPr>
              <a:t>期刊主页下方：主题文集和特刊，点击</a:t>
            </a:r>
            <a:r>
              <a:rPr lang="en-US" altLang="zh-CN" sz="1335" dirty="0">
                <a:latin typeface="+mj-lt"/>
                <a:ea typeface="+mj-ea"/>
                <a:cs typeface="Calibri" panose="020F0502020204030204" pitchFamily="34" charset="0"/>
              </a:rPr>
              <a:t>View All Collection</a:t>
            </a:r>
            <a:r>
              <a:rPr lang="zh-CN" altLang="en-US" sz="1335" dirty="0">
                <a:latin typeface="+mj-lt"/>
                <a:ea typeface="+mj-ea"/>
                <a:cs typeface="Calibri" panose="020F0502020204030204" pitchFamily="34" charset="0"/>
              </a:rPr>
              <a:t>查看历年发布的文集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  <a:cs typeface="Calibri" panose="020F0502020204030204" pitchFamily="34" charset="0"/>
            </a:endParaRPr>
          </a:p>
        </p:txBody>
      </p:sp>
      <p:sp>
        <p:nvSpPr>
          <p:cNvPr id="13" name="Speech Bubble: Rectangle 21"/>
          <p:cNvSpPr/>
          <p:nvPr/>
        </p:nvSpPr>
        <p:spPr>
          <a:xfrm>
            <a:off x="9848427" y="5445224"/>
            <a:ext cx="2343573" cy="672075"/>
          </a:xfrm>
          <a:prstGeom prst="accentCallout1">
            <a:avLst>
              <a:gd name="adj1" fmla="val 58762"/>
              <a:gd name="adj2" fmla="val -670"/>
              <a:gd name="adj3" fmla="val 160877"/>
              <a:gd name="adj4" fmla="val -23487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  <a:cs typeface="Calibri" panose="020F0502020204030204" pitchFamily="34" charset="0"/>
              </a:rPr>
              <a:t>因平台迁移，请登录</a:t>
            </a:r>
            <a:r>
              <a:rPr lang="en-US" altLang="zh-CN" sz="1335" dirty="0">
                <a:latin typeface="+mj-lt"/>
                <a:ea typeface="+mj-ea"/>
                <a:cs typeface="Calibri" panose="020F0502020204030204" pitchFamily="34" charset="0"/>
              </a:rPr>
              <a:t>ACS ID</a:t>
            </a:r>
            <a:r>
              <a:rPr lang="zh-CN" altLang="en-US" sz="1335" dirty="0">
                <a:latin typeface="+mj-lt"/>
                <a:ea typeface="+mj-ea"/>
                <a:cs typeface="Calibri" panose="020F0502020204030204" pitchFamily="34" charset="0"/>
              </a:rPr>
              <a:t>后重新设置邮件提醒。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  <a:cs typeface="Calibri" panose="020F0502020204030204" pitchFamily="34" charset="0"/>
            </a:endParaRPr>
          </a:p>
        </p:txBody>
      </p:sp>
      <p:sp>
        <p:nvSpPr>
          <p:cNvPr id="15" name="Speech Bubble: Rectangle 21"/>
          <p:cNvSpPr/>
          <p:nvPr/>
        </p:nvSpPr>
        <p:spPr>
          <a:xfrm>
            <a:off x="9848427" y="1848376"/>
            <a:ext cx="2343572" cy="672075"/>
          </a:xfrm>
          <a:prstGeom prst="accentCallout1">
            <a:avLst>
              <a:gd name="adj1" fmla="val 58762"/>
              <a:gd name="adj2" fmla="val -670"/>
              <a:gd name="adj3" fmla="val 124056"/>
              <a:gd name="adj4" fmla="val -21492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查看该期刊被访问</a:t>
            </a:r>
            <a:r>
              <a:rPr lang="en-US" altLang="zh-CN" sz="1335" dirty="0">
                <a:latin typeface="+mj-lt"/>
                <a:ea typeface="+mj-ea"/>
              </a:rPr>
              <a:t>/</a:t>
            </a:r>
            <a:r>
              <a:rPr lang="zh-CN" altLang="en-US" sz="1335" dirty="0">
                <a:latin typeface="+mj-lt"/>
                <a:ea typeface="+mj-ea"/>
              </a:rPr>
              <a:t>被引用最多的文章。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7" y="353064"/>
            <a:ext cx="3362324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某一</a:t>
            </a:r>
            <a:r>
              <a:rPr lang="zh-CN" altLang="en-US" dirty="0" smtClean="0"/>
              <a:t>期目录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3636" y="0"/>
            <a:ext cx="7563971" cy="68580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8351573" y="267358"/>
            <a:ext cx="3840427" cy="936221"/>
          </a:xfrm>
          <a:prstGeom prst="rect">
            <a:avLst/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65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</a:t>
            </a: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来到期刊</a:t>
            </a:r>
            <a:r>
              <a:rPr lang="en-US" altLang="zh-CN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/</a:t>
            </a: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图书的目录页，先查看摘要和摘要图，以便了解该文的大致内容。</a:t>
            </a:r>
            <a:endParaRPr lang="en-US" altLang="zh-CN" sz="1465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Speech Bubble: Rectangle 21"/>
          <p:cNvSpPr/>
          <p:nvPr/>
        </p:nvSpPr>
        <p:spPr>
          <a:xfrm>
            <a:off x="1445004" y="6033301"/>
            <a:ext cx="1802499" cy="651339"/>
          </a:xfrm>
          <a:prstGeom prst="accentCallout1">
            <a:avLst>
              <a:gd name="adj1" fmla="val 82824"/>
              <a:gd name="adj2" fmla="val 99274"/>
              <a:gd name="adj3" fmla="val 81953"/>
              <a:gd name="adj4" fmla="val 20272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0" dirty="0" smtClean="0">
                <a:latin typeface="+mj-lt"/>
                <a:ea typeface="+mj-ea"/>
              </a:rPr>
              <a:t>点击</a:t>
            </a:r>
            <a:r>
              <a:rPr lang="zh-CN" altLang="en-US" sz="1330" dirty="0">
                <a:latin typeface="+mj-lt"/>
                <a:ea typeface="+mj-ea"/>
              </a:rPr>
              <a:t>展开</a:t>
            </a:r>
            <a:r>
              <a:rPr lang="zh-CN" altLang="en-US" sz="1330" dirty="0" smtClean="0">
                <a:latin typeface="+mj-lt"/>
                <a:ea typeface="+mj-ea"/>
              </a:rPr>
              <a:t>摘要内容或摘要图（</a:t>
            </a:r>
            <a:r>
              <a:rPr lang="zh-CN" altLang="en-US" sz="1330" dirty="0">
                <a:latin typeface="+mj-lt"/>
                <a:ea typeface="+mj-ea"/>
              </a:rPr>
              <a:t>不计下载量）</a:t>
            </a:r>
            <a:endParaRPr lang="en-US" sz="1330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17" name="Speech Bubble: Rectangle 21"/>
          <p:cNvSpPr/>
          <p:nvPr/>
        </p:nvSpPr>
        <p:spPr>
          <a:xfrm>
            <a:off x="9112308" y="4389385"/>
            <a:ext cx="1802499" cy="651339"/>
          </a:xfrm>
          <a:prstGeom prst="accentCallout1">
            <a:avLst>
              <a:gd name="adj1" fmla="val 83864"/>
              <a:gd name="adj2" fmla="val 228"/>
              <a:gd name="adj3" fmla="val 330080"/>
              <a:gd name="adj4" fmla="val -107552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endParaRPr lang="en-US" sz="1330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18" name="Speech Bubble: Rectangle 21"/>
          <p:cNvSpPr/>
          <p:nvPr/>
        </p:nvSpPr>
        <p:spPr>
          <a:xfrm>
            <a:off x="9159722" y="4376103"/>
            <a:ext cx="1802499" cy="651339"/>
          </a:xfrm>
          <a:prstGeom prst="accentCallout1">
            <a:avLst>
              <a:gd name="adj1" fmla="val 85944"/>
              <a:gd name="adj2" fmla="val -2402"/>
              <a:gd name="adj3" fmla="val 327904"/>
              <a:gd name="adj4" fmla="val -15513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0" dirty="0">
                <a:solidFill>
                  <a:prstClr val="black"/>
                </a:solidFill>
                <a:latin typeface="+mj-lt"/>
                <a:ea typeface="+mj-ea"/>
              </a:rPr>
              <a:t>查看网页版和</a:t>
            </a:r>
            <a:r>
              <a:rPr lang="en-US" altLang="zh-CN" sz="1330" dirty="0">
                <a:solidFill>
                  <a:prstClr val="black"/>
                </a:solidFill>
                <a:latin typeface="+mj-lt"/>
                <a:ea typeface="+mj-ea"/>
              </a:rPr>
              <a:t>pdf</a:t>
            </a:r>
            <a:r>
              <a:rPr lang="zh-CN" altLang="en-US" sz="1330" dirty="0">
                <a:solidFill>
                  <a:prstClr val="black"/>
                </a:solidFill>
                <a:latin typeface="+mj-lt"/>
                <a:ea typeface="+mj-ea"/>
              </a:rPr>
              <a:t>版全文（计入下载量）</a:t>
            </a:r>
            <a:endParaRPr lang="en-US" sz="1330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19" name="Speech Bubble: Rectangle 21"/>
          <p:cNvSpPr/>
          <p:nvPr/>
        </p:nvSpPr>
        <p:spPr>
          <a:xfrm>
            <a:off x="7672148" y="2180862"/>
            <a:ext cx="3360373" cy="480053"/>
          </a:xfrm>
          <a:prstGeom prst="accentCallout1">
            <a:avLst>
              <a:gd name="adj1" fmla="val 43996"/>
              <a:gd name="adj2" fmla="val -326"/>
              <a:gd name="adj3" fmla="val -127991"/>
              <a:gd name="adj4" fmla="val -3271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0" b="1" dirty="0">
                <a:latin typeface="+mj-lt"/>
                <a:ea typeface="+mj-ea"/>
              </a:rPr>
              <a:t>新：</a:t>
            </a:r>
            <a:r>
              <a:rPr lang="zh-CN" altLang="en-US" sz="1330" dirty="0">
                <a:latin typeface="+mj-lt"/>
                <a:ea typeface="+mj-ea"/>
              </a:rPr>
              <a:t>从下拉菜单选择以往卷期的上线年月</a:t>
            </a:r>
            <a:endParaRPr lang="en-US" sz="1330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20" name="Speech Bubble: Rectangle 21"/>
          <p:cNvSpPr/>
          <p:nvPr/>
        </p:nvSpPr>
        <p:spPr>
          <a:xfrm>
            <a:off x="1459381" y="4581129"/>
            <a:ext cx="1802499" cy="459596"/>
          </a:xfrm>
          <a:prstGeom prst="accentCallout1">
            <a:avLst>
              <a:gd name="adj1" fmla="val 86984"/>
              <a:gd name="adj2" fmla="val 99651"/>
              <a:gd name="adj3" fmla="val 23186"/>
              <a:gd name="adj4" fmla="val 11424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0" dirty="0">
                <a:solidFill>
                  <a:prstClr val="black"/>
                </a:solidFill>
                <a:latin typeface="+mj-lt"/>
                <a:ea typeface="+mj-ea"/>
              </a:rPr>
              <a:t>本期收录的体裁</a:t>
            </a:r>
            <a:endParaRPr lang="en-US" sz="1330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7" y="353064"/>
            <a:ext cx="2475016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网页版全文</a:t>
            </a:r>
            <a:r>
              <a:rPr lang="zh-CN" altLang="en-US" sz="2000" dirty="0" smtClean="0"/>
              <a:t>（标准视图）</a:t>
            </a:r>
            <a:endParaRPr lang="zh-CN" altLang="en-US" sz="20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9486" y="462662"/>
            <a:ext cx="9180000" cy="6433466"/>
          </a:xfrm>
          <a:prstGeom prst="rect">
            <a:avLst/>
          </a:prstGeom>
        </p:spPr>
      </p:pic>
      <p:sp>
        <p:nvSpPr>
          <p:cNvPr id="13" name="标注: 下箭头 2"/>
          <p:cNvSpPr/>
          <p:nvPr/>
        </p:nvSpPr>
        <p:spPr>
          <a:xfrm>
            <a:off x="7728183" y="-4121"/>
            <a:ext cx="4463819" cy="1434211"/>
          </a:xfrm>
          <a:prstGeom prst="downArrowCallout">
            <a:avLst>
              <a:gd name="adj1" fmla="val 0"/>
              <a:gd name="adj2" fmla="val 26483"/>
              <a:gd name="adj3" fmla="val 25000"/>
              <a:gd name="adj4" fmla="val 64977"/>
            </a:avLst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该视图下可一次性查看文章的作者、基本信息、支持信息</a:t>
            </a:r>
            <a:r>
              <a:rPr lang="en-US" altLang="zh-CN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(SI) </a:t>
            </a: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以及文章的被引用情况。</a:t>
            </a:r>
            <a:endParaRPr lang="en-US" altLang="zh-CN" sz="1465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5" name="Speech Bubble: Rectangle 21"/>
          <p:cNvSpPr/>
          <p:nvPr/>
        </p:nvSpPr>
        <p:spPr>
          <a:xfrm>
            <a:off x="526725" y="1555020"/>
            <a:ext cx="2304528" cy="1297916"/>
          </a:xfrm>
          <a:prstGeom prst="accentCallout1">
            <a:avLst>
              <a:gd name="adj1" fmla="val 62098"/>
              <a:gd name="adj2" fmla="val 100300"/>
              <a:gd name="adj3" fmla="val 19713"/>
              <a:gd name="adj4" fmla="val 19379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点击单个作者名，可查看其归属机构</a:t>
            </a:r>
            <a:r>
              <a:rPr lang="en-US" altLang="zh-CN" sz="1335" dirty="0">
                <a:latin typeface="+mj-lt"/>
                <a:ea typeface="+mj-ea"/>
              </a:rPr>
              <a:t>/</a:t>
            </a:r>
            <a:r>
              <a:rPr lang="en-US" altLang="zh-CN" sz="1335" dirty="0" err="1">
                <a:latin typeface="+mj-lt"/>
                <a:ea typeface="+mj-ea"/>
              </a:rPr>
              <a:t>orcid</a:t>
            </a:r>
            <a:r>
              <a:rPr lang="zh-CN" altLang="en-US" sz="1335" dirty="0">
                <a:latin typeface="+mj-lt"/>
                <a:ea typeface="+mj-ea"/>
              </a:rPr>
              <a:t>主页链接。</a:t>
            </a:r>
            <a:endParaRPr lang="en-US" altLang="zh-CN" sz="1335" dirty="0">
              <a:latin typeface="+mj-lt"/>
              <a:ea typeface="+mj-ea"/>
            </a:endParaRPr>
          </a:p>
          <a:p>
            <a:pPr lvl="0">
              <a:defRPr/>
            </a:pP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点击</a:t>
            </a:r>
            <a:r>
              <a:rPr lang="en-US" altLang="zh-CN" sz="1335" dirty="0">
                <a:solidFill>
                  <a:prstClr val="black"/>
                </a:solidFill>
                <a:latin typeface="+mj-lt"/>
                <a:ea typeface="+mj-ea"/>
              </a:rPr>
              <a:t>+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的链接，可展开作者利益</a:t>
            </a:r>
            <a:r>
              <a:rPr lang="en-US" altLang="zh-CN" sz="1335" dirty="0">
                <a:solidFill>
                  <a:prstClr val="black"/>
                </a:solidFill>
                <a:latin typeface="+mj-lt"/>
                <a:ea typeface="+mj-ea"/>
              </a:rPr>
              <a:t>/</a:t>
            </a:r>
            <a:r>
              <a:rPr lang="zh-CN" altLang="en-US" sz="1335" dirty="0">
                <a:solidFill>
                  <a:prstClr val="black"/>
                </a:solidFill>
                <a:latin typeface="+mj-lt"/>
                <a:ea typeface="+mj-ea"/>
              </a:rPr>
              <a:t>贡献声明以及从投稿至正式发表的日期跨度。</a:t>
            </a:r>
            <a:endParaRPr lang="en-US" sz="935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16" name="Speech Bubble: Rectangle 21"/>
          <p:cNvSpPr/>
          <p:nvPr/>
        </p:nvSpPr>
        <p:spPr>
          <a:xfrm>
            <a:off x="526725" y="3257715"/>
            <a:ext cx="2304527" cy="843360"/>
          </a:xfrm>
          <a:prstGeom prst="accentCallout1">
            <a:avLst>
              <a:gd name="adj1" fmla="val 90394"/>
              <a:gd name="adj2" fmla="val 100915"/>
              <a:gd name="adj3" fmla="val 121418"/>
              <a:gd name="adj4" fmla="val 118441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导航栏始终悬浮于全文左侧，以便读者随时跳转至文章各部分或回到本期目录页。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1" name="Speech Bubble: Rectangle 21"/>
          <p:cNvSpPr/>
          <p:nvPr/>
        </p:nvSpPr>
        <p:spPr>
          <a:xfrm>
            <a:off x="5917718" y="2852936"/>
            <a:ext cx="1920213" cy="480053"/>
          </a:xfrm>
          <a:prstGeom prst="accentCallout1">
            <a:avLst>
              <a:gd name="adj1" fmla="val 56657"/>
              <a:gd name="adj2" fmla="val -1035"/>
              <a:gd name="adj3" fmla="val 108215"/>
              <a:gd name="adj4" fmla="val -19546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点击跳转至分栏视图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2" name="Speech Bubble: Rectangle 21"/>
          <p:cNvSpPr/>
          <p:nvPr/>
        </p:nvSpPr>
        <p:spPr>
          <a:xfrm>
            <a:off x="9960092" y="3332989"/>
            <a:ext cx="2016224" cy="651339"/>
          </a:xfrm>
          <a:prstGeom prst="accentCallout1">
            <a:avLst>
              <a:gd name="adj1" fmla="val 54577"/>
              <a:gd name="adj2" fmla="val 645"/>
              <a:gd name="adj3" fmla="val 27298"/>
              <a:gd name="adj4" fmla="val -4734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如需引用或转载，请点击</a:t>
            </a:r>
            <a:r>
              <a:rPr lang="en-US" altLang="zh-CN" sz="1335" dirty="0">
                <a:latin typeface="+mj-lt"/>
                <a:ea typeface="+mj-ea"/>
              </a:rPr>
              <a:t>Permissions</a:t>
            </a:r>
            <a:r>
              <a:rPr lang="zh-CN" altLang="en-US" sz="1335" dirty="0">
                <a:latin typeface="+mj-lt"/>
                <a:ea typeface="+mj-ea"/>
              </a:rPr>
              <a:t>查看许可或收费情况。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sp>
        <p:nvSpPr>
          <p:cNvPr id="23" name="Speech Bubble: Rectangle 21"/>
          <p:cNvSpPr/>
          <p:nvPr/>
        </p:nvSpPr>
        <p:spPr>
          <a:xfrm>
            <a:off x="6992158" y="4884528"/>
            <a:ext cx="1842776" cy="651339"/>
          </a:xfrm>
          <a:prstGeom prst="accentCallout1">
            <a:avLst>
              <a:gd name="adj1" fmla="val 47950"/>
              <a:gd name="adj2" fmla="val 101457"/>
              <a:gd name="adj3" fmla="val -7287"/>
              <a:gd name="adj4" fmla="val 156731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相关推荐文章（根据用户访问行为推荐）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21" grpId="0" animBg="1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017" y="1449320"/>
            <a:ext cx="5760000" cy="4117348"/>
          </a:xfrm>
          <a:prstGeom prst="rect">
            <a:avLst/>
          </a:prstGeom>
          <a:ln w="6350">
            <a:solidFill>
              <a:schemeClr val="bg1">
                <a:lumMod val="85000"/>
                <a:lumOff val="15000"/>
              </a:schemeClr>
            </a:solidFill>
          </a:ln>
        </p:spPr>
      </p:pic>
      <p:sp>
        <p:nvSpPr>
          <p:cNvPr id="14" name="标题 1"/>
          <p:cNvSpPr txBox="1"/>
          <p:nvPr/>
        </p:nvSpPr>
        <p:spPr>
          <a:xfrm>
            <a:off x="356237" y="353064"/>
            <a:ext cx="2475016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网页版全文</a:t>
            </a:r>
            <a:r>
              <a:rPr lang="zh-CN" altLang="en-US" sz="2000" dirty="0" smtClean="0"/>
              <a:t>（标准视图）</a:t>
            </a:r>
            <a:endParaRPr lang="zh-CN" altLang="en-US" sz="20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248" y="1427482"/>
            <a:ext cx="3264363" cy="4593807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841" y="2982091"/>
            <a:ext cx="2266788" cy="1484587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841" y="4543488"/>
            <a:ext cx="2266788" cy="1477801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842" y="1425161"/>
            <a:ext cx="2266788" cy="1484587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sp>
        <p:nvSpPr>
          <p:cNvPr id="19" name="矩形 18"/>
          <p:cNvSpPr/>
          <p:nvPr/>
        </p:nvSpPr>
        <p:spPr>
          <a:xfrm>
            <a:off x="8110955" y="77275"/>
            <a:ext cx="4128460" cy="1929570"/>
          </a:xfrm>
          <a:prstGeom prst="rect">
            <a:avLst/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65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Supporting Information</a:t>
            </a:r>
            <a:r>
              <a:rPr lang="zh-CN" altLang="en-US" sz="1465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是什么？</a:t>
            </a:r>
            <a:endParaRPr lang="en-US" altLang="zh-CN" sz="1465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endParaRPr lang="en-US" altLang="zh-CN" sz="1465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SI</a:t>
            </a: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是文章的帮助信息，为编辑、同行评审和读者提供精确和完整的实验步骤和图文信息。它可以是分子结构图、实验参数、实验数据结果，分析图谱等，投稿时需撰写并另外上传。</a:t>
            </a:r>
            <a:endParaRPr lang="en-US" altLang="zh-CN" sz="1465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Speech Bubble: Rectangle 21"/>
          <p:cNvSpPr/>
          <p:nvPr/>
        </p:nvSpPr>
        <p:spPr>
          <a:xfrm>
            <a:off x="2619322" y="5369950"/>
            <a:ext cx="2375515" cy="651339"/>
          </a:xfrm>
          <a:prstGeom prst="accentCallout1">
            <a:avLst>
              <a:gd name="adj1" fmla="val 83864"/>
              <a:gd name="adj2" fmla="val 99162"/>
              <a:gd name="adj3" fmla="val -50817"/>
              <a:gd name="adj4" fmla="val 113961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lt"/>
                <a:ea typeface="+mj-ea"/>
              </a:rPr>
              <a:t>点击</a:t>
            </a:r>
            <a:r>
              <a:rPr lang="en-US" altLang="zh-CN" sz="1335" dirty="0">
                <a:latin typeface="+mj-lt"/>
                <a:ea typeface="+mj-ea"/>
              </a:rPr>
              <a:t>Download</a:t>
            </a:r>
            <a:r>
              <a:rPr lang="zh-CN" altLang="en-US" sz="1335" dirty="0">
                <a:latin typeface="+mj-lt"/>
                <a:ea typeface="+mj-ea"/>
              </a:rPr>
              <a:t>按钮，弹出下载全部</a:t>
            </a:r>
            <a:r>
              <a:rPr lang="en-US" altLang="zh-CN" sz="1335" dirty="0">
                <a:latin typeface="+mj-lt"/>
                <a:ea typeface="+mj-ea"/>
              </a:rPr>
              <a:t>SI</a:t>
            </a:r>
            <a:r>
              <a:rPr lang="zh-CN" altLang="en-US" sz="1335" dirty="0">
                <a:latin typeface="+mj-lt"/>
                <a:ea typeface="+mj-ea"/>
              </a:rPr>
              <a:t>文件</a:t>
            </a:r>
            <a:r>
              <a:rPr lang="en-US" altLang="zh-CN" sz="1335" dirty="0">
                <a:latin typeface="+mj-lt"/>
                <a:ea typeface="+mj-ea"/>
              </a:rPr>
              <a:t>/</a:t>
            </a:r>
            <a:r>
              <a:rPr lang="zh-CN" altLang="en-US" sz="1335" dirty="0">
                <a:latin typeface="+mj-lt"/>
                <a:ea typeface="+mj-ea"/>
              </a:rPr>
              <a:t>下载当前文件的选项。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105" y="1157189"/>
            <a:ext cx="9180000" cy="5464280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7" y="353064"/>
            <a:ext cx="2475016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网页版全文</a:t>
            </a:r>
            <a:r>
              <a:rPr lang="zh-CN" altLang="en-US" sz="2000" dirty="0" smtClean="0"/>
              <a:t>（分栏视图）</a:t>
            </a:r>
            <a:endParaRPr lang="zh-CN" altLang="en-US" sz="2000" dirty="0"/>
          </a:p>
        </p:txBody>
      </p:sp>
      <p:sp>
        <p:nvSpPr>
          <p:cNvPr id="13" name="Speech Bubble: Rectangle 21"/>
          <p:cNvSpPr/>
          <p:nvPr/>
        </p:nvSpPr>
        <p:spPr>
          <a:xfrm>
            <a:off x="1422785" y="4220627"/>
            <a:ext cx="1920213" cy="480053"/>
          </a:xfrm>
          <a:prstGeom prst="accentCallout1">
            <a:avLst>
              <a:gd name="adj1" fmla="val 56657"/>
              <a:gd name="adj2" fmla="val -1035"/>
              <a:gd name="adj3" fmla="val 78585"/>
              <a:gd name="adj4" fmla="val -1143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点击跳转至标准视图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5" name="Speech Bubble: Rectangle 21"/>
          <p:cNvSpPr/>
          <p:nvPr/>
        </p:nvSpPr>
        <p:spPr>
          <a:xfrm>
            <a:off x="5367178" y="2886472"/>
            <a:ext cx="2112235" cy="480053"/>
          </a:xfrm>
          <a:prstGeom prst="accentCallout1">
            <a:avLst>
              <a:gd name="adj1" fmla="val 89142"/>
              <a:gd name="adj2" fmla="val -9"/>
              <a:gd name="adj3" fmla="val -142902"/>
              <a:gd name="adj4" fmla="val -28857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鼠标悬停出现下滑工具后再翻阅正文内容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7"/>
          <a:stretch>
            <a:fillRect/>
          </a:stretch>
        </p:blipFill>
        <p:spPr>
          <a:xfrm>
            <a:off x="8570071" y="0"/>
            <a:ext cx="2504329" cy="6076346"/>
          </a:xfrm>
          <a:prstGeom prst="roundRect">
            <a:avLst>
              <a:gd name="adj" fmla="val 273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标注: 下箭头 2"/>
          <p:cNvSpPr/>
          <p:nvPr/>
        </p:nvSpPr>
        <p:spPr>
          <a:xfrm>
            <a:off x="5052717" y="0"/>
            <a:ext cx="4463819" cy="1434211"/>
          </a:xfrm>
          <a:prstGeom prst="downArrowCallout">
            <a:avLst>
              <a:gd name="adj1" fmla="val 0"/>
              <a:gd name="adj2" fmla="val 26483"/>
              <a:gd name="adj3" fmla="val 25000"/>
              <a:gd name="adj4" fmla="val 64977"/>
            </a:avLst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ea"/>
                <a:ea typeface="+mj-ea"/>
                <a:cs typeface="Arial" panose="020B0604020202020204" pitchFamily="34" charset="0"/>
              </a:rPr>
              <a:t>该视图下可在右侧栏一次性查看文章作者和正文以外的所有内容（</a:t>
            </a:r>
            <a:r>
              <a:rPr lang="zh-CN" altLang="en-US" sz="1465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ea"/>
                <a:ea typeface="+mj-ea"/>
                <a:cs typeface="Arial" panose="020B0604020202020204" pitchFamily="34" charset="0"/>
              </a:rPr>
              <a:t>新：</a:t>
            </a:r>
            <a:r>
              <a:rPr lang="zh-CN" altLang="en-US" sz="1465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ea"/>
                <a:ea typeface="+mj-ea"/>
                <a:cs typeface="Arial" panose="020B0604020202020204" pitchFamily="34" charset="0"/>
              </a:rPr>
              <a:t>尤其适用手机浏览文章）！</a:t>
            </a:r>
            <a:endParaRPr lang="en-US" altLang="zh-CN" sz="1465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7" y="353064"/>
            <a:ext cx="4726126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检索功能（高级检索入口）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 t="9696"/>
          <a:stretch>
            <a:fillRect/>
          </a:stretch>
        </p:blipFill>
        <p:spPr>
          <a:xfrm>
            <a:off x="1026455" y="961813"/>
            <a:ext cx="10560000" cy="5064684"/>
          </a:xfrm>
          <a:prstGeom prst="rect">
            <a:avLst/>
          </a:prstGeom>
        </p:spPr>
      </p:pic>
      <p:sp>
        <p:nvSpPr>
          <p:cNvPr id="9" name="上箭头标注 8"/>
          <p:cNvSpPr/>
          <p:nvPr/>
        </p:nvSpPr>
        <p:spPr>
          <a:xfrm>
            <a:off x="3178885" y="2949877"/>
            <a:ext cx="6864741" cy="2748385"/>
          </a:xfrm>
          <a:prstGeom prst="upArrowCallout">
            <a:avLst>
              <a:gd name="adj1" fmla="val 0"/>
              <a:gd name="adj2" fmla="val 28697"/>
              <a:gd name="adj3" fmla="val 19578"/>
              <a:gd name="adj4" fmla="val 64977"/>
            </a:avLst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</a:t>
            </a:r>
            <a:endParaRPr lang="en-US" altLang="zh-CN" sz="1400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304800" indent="-228600" algn="just" defTabSz="609600" eaLnBrk="0" hangingPunct="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点击首页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Advanced Search</a:t>
            </a: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可直接进入高级检索；</a:t>
            </a:r>
            <a:endParaRPr lang="en-US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304800" indent="-228600" algn="just" defTabSz="609600" eaLnBrk="0" hangingPunct="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检索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DOI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时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，</a:t>
            </a: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前面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请勿带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http://dx.doi.org/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；</a:t>
            </a:r>
            <a:endParaRPr lang="zh-CN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304800" indent="-228600" algn="just" defTabSz="609600" eaLnBrk="0" hangingPunct="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一旦使用精准检索，检索词中间不可添加模糊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/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词根检索的标记（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?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和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*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）</a:t>
            </a: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；</a:t>
            </a:r>
            <a:endParaRPr lang="zh-CN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304800" indent="-228600" algn="just" defTabSz="609600" eaLnBrk="0" hangingPunct="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可</a:t>
            </a:r>
            <a:r>
              <a:rPr lang="zh-CN" altLang="en-US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选择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逻辑词（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AND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、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OR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和</a:t>
            </a:r>
            <a:r>
              <a:rPr lang="en-US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NOT</a:t>
            </a:r>
            <a:r>
              <a:rPr lang="zh-CN" altLang="zh-CN" sz="1400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）来连接多个检索词。</a:t>
            </a:r>
            <a:endParaRPr lang="zh-CN" altLang="en-US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09388" y="818523"/>
            <a:ext cx="11982611" cy="6290088"/>
            <a:chOff x="157041" y="425933"/>
            <a:chExt cx="8986958" cy="4717566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876"/>
            <a:stretch>
              <a:fillRect/>
            </a:stretch>
          </p:blipFill>
          <p:spPr>
            <a:xfrm>
              <a:off x="157041" y="507999"/>
              <a:ext cx="8829918" cy="4635500"/>
            </a:xfrm>
            <a:prstGeom prst="rect">
              <a:avLst/>
            </a:prstGeom>
          </p:spPr>
        </p:pic>
        <p:sp>
          <p:nvSpPr>
            <p:cNvPr id="22" name="Speech Bubble: Rectangle 21"/>
            <p:cNvSpPr/>
            <p:nvPr/>
          </p:nvSpPr>
          <p:spPr>
            <a:xfrm>
              <a:off x="7593288" y="425933"/>
              <a:ext cx="1550711" cy="360040"/>
            </a:xfrm>
            <a:prstGeom prst="accentCallout1">
              <a:avLst>
                <a:gd name="adj1" fmla="val 89142"/>
                <a:gd name="adj2" fmla="val -9"/>
                <a:gd name="adj3" fmla="val 143555"/>
                <a:gd name="adj4" fmla="val -15433"/>
              </a:avLst>
            </a:prstGeom>
            <a:solidFill>
              <a:schemeClr val="bg1"/>
            </a:solidFill>
            <a:ln w="12700">
              <a:solidFill>
                <a:srgbClr val="FFC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lvl="0">
                <a:defRPr/>
              </a:pPr>
              <a:r>
                <a:rPr lang="zh-CN" altLang="en-US" sz="1335" dirty="0">
                  <a:latin typeface="+mj-lt"/>
                  <a:ea typeface="+mj-ea"/>
                </a:rPr>
                <a:t>选择或不选精确匹配</a:t>
              </a:r>
              <a:endParaRPr lang="en-US" sz="935" b="1" dirty="0">
                <a:solidFill>
                  <a:prstClr val="black"/>
                </a:solidFill>
                <a:latin typeface="+mj-lt"/>
                <a:ea typeface="+mj-ea"/>
              </a:endParaRPr>
            </a:p>
          </p:txBody>
        </p:sp>
        <p:sp>
          <p:nvSpPr>
            <p:cNvPr id="23" name="Speech Bubble: Rectangle 21"/>
            <p:cNvSpPr/>
            <p:nvPr/>
          </p:nvSpPr>
          <p:spPr>
            <a:xfrm>
              <a:off x="1295636" y="1439417"/>
              <a:ext cx="1296144" cy="360040"/>
            </a:xfrm>
            <a:prstGeom prst="accentCallout1">
              <a:avLst>
                <a:gd name="adj1" fmla="val 89142"/>
                <a:gd name="adj2" fmla="val -9"/>
                <a:gd name="adj3" fmla="val 143555"/>
                <a:gd name="adj4" fmla="val -15433"/>
              </a:avLst>
            </a:prstGeom>
            <a:solidFill>
              <a:schemeClr val="bg1"/>
            </a:solidFill>
            <a:ln w="12700">
              <a:solidFill>
                <a:srgbClr val="FFC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lvl="0">
                <a:defRPr/>
              </a:pPr>
              <a:r>
                <a:rPr lang="zh-CN" altLang="en-US" sz="1335" dirty="0">
                  <a:latin typeface="+mj-lt"/>
                  <a:ea typeface="+mj-ea"/>
                </a:rPr>
                <a:t>点击</a:t>
              </a:r>
              <a:r>
                <a:rPr lang="en-US" altLang="zh-CN" sz="1335" dirty="0">
                  <a:latin typeface="+mj-lt"/>
                  <a:ea typeface="+mj-ea"/>
                </a:rPr>
                <a:t>Add Row</a:t>
              </a:r>
              <a:br>
                <a:rPr lang="en-US" altLang="zh-CN" sz="1335" dirty="0">
                  <a:latin typeface="+mj-lt"/>
                  <a:ea typeface="+mj-ea"/>
                </a:rPr>
              </a:br>
              <a:r>
                <a:rPr lang="zh-CN" altLang="en-US" sz="1335" dirty="0">
                  <a:latin typeface="+mj-lt"/>
                  <a:ea typeface="+mj-ea"/>
                </a:rPr>
                <a:t>添加更多检索条件</a:t>
              </a:r>
              <a:endParaRPr lang="en-US" sz="935" b="1" dirty="0">
                <a:solidFill>
                  <a:prstClr val="black"/>
                </a:solidFill>
                <a:latin typeface="+mj-lt"/>
                <a:ea typeface="+mj-ea"/>
              </a:endParaRPr>
            </a:p>
          </p:txBody>
        </p:sp>
        <p:sp>
          <p:nvSpPr>
            <p:cNvPr id="24" name="Speech Bubble: Rectangle 21"/>
            <p:cNvSpPr/>
            <p:nvPr/>
          </p:nvSpPr>
          <p:spPr>
            <a:xfrm>
              <a:off x="1835696" y="1930140"/>
              <a:ext cx="1512168" cy="360040"/>
            </a:xfrm>
            <a:prstGeom prst="accentCallout1">
              <a:avLst>
                <a:gd name="adj1" fmla="val 89142"/>
                <a:gd name="adj2" fmla="val -9"/>
                <a:gd name="adj3" fmla="val 143555"/>
                <a:gd name="adj4" fmla="val -15433"/>
              </a:avLst>
            </a:prstGeom>
            <a:solidFill>
              <a:schemeClr val="bg1"/>
            </a:solidFill>
            <a:ln w="12700">
              <a:solidFill>
                <a:srgbClr val="FFC00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lvl="0">
                <a:defRPr/>
              </a:pPr>
              <a:r>
                <a:rPr lang="zh-CN" altLang="en-US" sz="1335" dirty="0">
                  <a:latin typeface="+mj-lt"/>
                  <a:ea typeface="+mj-ea"/>
                </a:rPr>
                <a:t>点击此处选择检索内容出现的期刊以及时间</a:t>
              </a:r>
              <a:endParaRPr lang="en-US" sz="935" b="1" dirty="0">
                <a:solidFill>
                  <a:prstClr val="black"/>
                </a:solidFill>
                <a:latin typeface="+mj-lt"/>
                <a:ea typeface="+mj-ea"/>
              </a:endParaRPr>
            </a:p>
          </p:txBody>
        </p:sp>
      </p:grpSp>
      <p:sp>
        <p:nvSpPr>
          <p:cNvPr id="1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检索功能（高级检索界面）</a:t>
            </a:r>
            <a:endParaRPr lang="zh-CN" alt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检索功能（高级检索界面）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/>
          <a:srcRect t="10495" r="31385"/>
          <a:stretch>
            <a:fillRect/>
          </a:stretch>
        </p:blipFill>
        <p:spPr>
          <a:xfrm>
            <a:off x="0" y="819573"/>
            <a:ext cx="5269653" cy="603842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Speech Bubble: Rectangle 21"/>
          <p:cNvSpPr/>
          <p:nvPr/>
        </p:nvSpPr>
        <p:spPr>
          <a:xfrm>
            <a:off x="1372803" y="4923953"/>
            <a:ext cx="3167132" cy="1253327"/>
          </a:xfrm>
          <a:prstGeom prst="accentCallout1">
            <a:avLst>
              <a:gd name="adj1" fmla="val 34304"/>
              <a:gd name="adj2" fmla="val -75"/>
              <a:gd name="adj3" fmla="val -4447"/>
              <a:gd name="adj4" fmla="val -12793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+mj-lt"/>
                <a:ea typeface="+mj-ea"/>
              </a:rPr>
              <a:t>新：</a:t>
            </a:r>
            <a:r>
              <a:rPr lang="zh-CN" altLang="en-US" sz="1335" dirty="0">
                <a:latin typeface="+mj-lt"/>
                <a:ea typeface="+mj-ea"/>
              </a:rPr>
              <a:t>高级检索新增了仅检索正文、作者所属机构、</a:t>
            </a:r>
            <a:r>
              <a:rPr lang="en-US" altLang="zh-CN" sz="1335" dirty="0">
                <a:latin typeface="+mj-lt"/>
                <a:ea typeface="+mj-ea"/>
              </a:rPr>
              <a:t>ISBN</a:t>
            </a:r>
            <a:r>
              <a:rPr lang="zh-CN" altLang="en-US" sz="1335" dirty="0">
                <a:latin typeface="+mj-lt"/>
                <a:ea typeface="+mj-ea"/>
              </a:rPr>
              <a:t>等字段；方便读者了解自己工作机构的研究成果，还可以根据已购书单快速定位数据库中的图书。</a:t>
            </a:r>
            <a:endParaRPr lang="en-US" sz="935" b="1" dirty="0">
              <a:solidFill>
                <a:prstClr val="black"/>
              </a:solidFill>
              <a:latin typeface="+mj-lt"/>
              <a:ea typeface="+mj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1283" y="1229081"/>
            <a:ext cx="4444458" cy="3891559"/>
          </a:xfrm>
          <a:prstGeom prst="roundRect">
            <a:avLst>
              <a:gd name="adj" fmla="val 267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Speech Bubble: Rectangle 21"/>
          <p:cNvSpPr/>
          <p:nvPr/>
        </p:nvSpPr>
        <p:spPr>
          <a:xfrm>
            <a:off x="9084485" y="282145"/>
            <a:ext cx="2853758" cy="768085"/>
          </a:xfrm>
          <a:prstGeom prst="accentCallout1">
            <a:avLst>
              <a:gd name="adj1" fmla="val 89096"/>
              <a:gd name="adj2" fmla="val -165"/>
              <a:gd name="adj3" fmla="val 160538"/>
              <a:gd name="adj4" fmla="val -27181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+mj-ea"/>
                <a:ea typeface="+mj-ea"/>
              </a:rPr>
              <a:t>新：</a:t>
            </a:r>
            <a:r>
              <a:rPr lang="zh-CN" altLang="en-US" sz="1335" dirty="0">
                <a:latin typeface="+mj-ea"/>
                <a:ea typeface="+mj-ea"/>
              </a:rPr>
              <a:t>在快速检索栏输入时，出现作者姓氏和文章关键词的提示词菜单。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173101"/>
            <a:ext cx="9600000" cy="5520263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/>
              <a:t>检索功能（高级检索界面）</a:t>
            </a:r>
            <a:endParaRPr lang="zh-CN" altLang="en-US" dirty="0"/>
          </a:p>
        </p:txBody>
      </p:sp>
      <p:sp>
        <p:nvSpPr>
          <p:cNvPr id="15" name="Speech Bubble: Rectangle 21"/>
          <p:cNvSpPr/>
          <p:nvPr/>
        </p:nvSpPr>
        <p:spPr>
          <a:xfrm>
            <a:off x="3695733" y="1771480"/>
            <a:ext cx="3321439" cy="822708"/>
          </a:xfrm>
          <a:prstGeom prst="accentCallout1">
            <a:avLst>
              <a:gd name="adj1" fmla="val 79363"/>
              <a:gd name="adj2" fmla="val -220"/>
              <a:gd name="adj3" fmla="val 116057"/>
              <a:gd name="adj4" fmla="val -7840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dirty="0">
                <a:latin typeface="+mj-ea"/>
                <a:ea typeface="+mj-ea"/>
              </a:rPr>
              <a:t>检索结果以最相关期刊名、期刊文章、最相关图书标题、图书章节、图片的顺序排列，请在侧边栏选择想看的出版物类型。</a:t>
            </a:r>
            <a:endParaRPr lang="en-US" sz="935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8686" y="4314670"/>
            <a:ext cx="2400000" cy="1648696"/>
          </a:xfrm>
          <a:prstGeom prst="rect">
            <a:avLst/>
          </a:prstGeom>
          <a:ln w="19050">
            <a:solidFill>
              <a:schemeClr val="tx1">
                <a:lumMod val="85000"/>
              </a:schemeClr>
            </a:solidFill>
          </a:ln>
        </p:spPr>
      </p:pic>
      <p:sp>
        <p:nvSpPr>
          <p:cNvPr id="17" name="Speech Bubble: Rectangle 21"/>
          <p:cNvSpPr/>
          <p:nvPr/>
        </p:nvSpPr>
        <p:spPr>
          <a:xfrm>
            <a:off x="9059054" y="3136053"/>
            <a:ext cx="2536893" cy="979561"/>
          </a:xfrm>
          <a:prstGeom prst="accentCallout1">
            <a:avLst>
              <a:gd name="adj1" fmla="val 58091"/>
              <a:gd name="adj2" fmla="val 300"/>
              <a:gd name="adj3" fmla="val 139597"/>
              <a:gd name="adj4" fmla="val -26545"/>
            </a:avLst>
          </a:prstGeom>
          <a:solidFill>
            <a:schemeClr val="bg1"/>
          </a:solidFill>
          <a:ln w="12700">
            <a:solidFill>
              <a:srgbClr val="FFC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noAutofit/>
          </a:bodyPr>
          <a:lstStyle/>
          <a:p>
            <a:pPr lvl="0">
              <a:defRPr/>
            </a:pPr>
            <a:r>
              <a:rPr lang="zh-CN" altLang="en-US" sz="1335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新</a:t>
            </a:r>
            <a:r>
              <a:rPr lang="zh-CN" altLang="en-US" sz="1335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：</a:t>
            </a:r>
            <a:r>
              <a:rPr lang="zh-CN" altLang="en-US" sz="1335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勾选</a:t>
            </a:r>
            <a:r>
              <a:rPr lang="en-US" altLang="zh-CN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Available</a:t>
            </a:r>
            <a:r>
              <a:rPr lang="zh-CN" altLang="en-US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，</a:t>
            </a:r>
            <a:r>
              <a:rPr lang="zh-CN" altLang="en-US" sz="1335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将检索结果限定在</a:t>
            </a:r>
            <a:r>
              <a:rPr lang="zh-CN" altLang="en-US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已</a:t>
            </a:r>
            <a:r>
              <a:rPr lang="zh-CN" altLang="en-US" sz="1335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订购</a:t>
            </a:r>
            <a:r>
              <a:rPr lang="zh-CN" altLang="en-US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内容；或勾选</a:t>
            </a:r>
            <a:r>
              <a:rPr lang="en-US" altLang="zh-CN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Open Access/Free</a:t>
            </a:r>
            <a:r>
              <a:rPr lang="zh-CN" altLang="en-US" sz="1335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查看免费内容。</a:t>
            </a:r>
            <a:endParaRPr lang="en-US" sz="935" b="1" dirty="0">
              <a:solidFill>
                <a:prstClr val="black"/>
              </a:solidFill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5"/>
          <p:cNvSpPr/>
          <p:nvPr/>
        </p:nvSpPr>
        <p:spPr>
          <a:xfrm>
            <a:off x="0" y="0"/>
            <a:ext cx="12192000" cy="126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关于人机验证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2906" y="1372620"/>
            <a:ext cx="6294055" cy="3135584"/>
          </a:xfrm>
          <a:prstGeom prst="roundRect">
            <a:avLst>
              <a:gd name="adj" fmla="val 6333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9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矩形 8"/>
          <p:cNvSpPr/>
          <p:nvPr/>
        </p:nvSpPr>
        <p:spPr>
          <a:xfrm>
            <a:off x="6344093" y="3660943"/>
            <a:ext cx="3969488" cy="1949704"/>
          </a:xfrm>
          <a:prstGeom prst="rect">
            <a:avLst/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algn="just" defTabSz="609600" eaLnBrk="0" hangingPunct="0">
              <a:spcBef>
                <a:spcPct val="20000"/>
              </a:spcBef>
              <a:defRPr/>
            </a:pPr>
            <a:r>
              <a:rPr lang="en-US" altLang="zh-CN" sz="1400" b="1" dirty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TIPS: </a:t>
            </a:r>
            <a:r>
              <a:rPr lang="zh-CN" altLang="en-US" sz="1400" b="1" dirty="0" smtClean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如果人机验证等待时间较久</a:t>
            </a:r>
            <a:r>
              <a:rPr lang="en-US" altLang="zh-CN" sz="1400" b="1" dirty="0" smtClean="0">
                <a:solidFill>
                  <a:schemeClr val="bg1"/>
                </a:solidFill>
                <a:uFill>
                  <a:solidFill>
                    <a:srgbClr val="0039A6"/>
                  </a:solidFill>
                </a:uFill>
                <a:latin typeface="+mj-lt"/>
                <a:ea typeface="+mj-ea"/>
                <a:cs typeface="Arial" panose="020B0604020202020204" pitchFamily="34" charset="0"/>
              </a:rPr>
              <a:t>…</a:t>
            </a:r>
            <a:endParaRPr lang="en-US" altLang="zh-CN" sz="1400" b="1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zh-CN" sz="1400" dirty="0">
              <a:solidFill>
                <a:schemeClr val="bg1"/>
              </a:solidFill>
              <a:uFill>
                <a:solidFill>
                  <a:srgbClr val="0039A6"/>
                </a:solidFill>
              </a:u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可切换</a:t>
            </a:r>
            <a:r>
              <a:rPr lang="en-US" altLang="zh-CN" sz="1400" dirty="0" err="1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wifi</a:t>
            </a:r>
            <a:endParaRPr lang="en-US" altLang="zh-CN" sz="140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建议使用</a:t>
            </a:r>
            <a:r>
              <a:rPr lang="en-US" altLang="zh-CN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Microsoft Edge</a:t>
            </a: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或夸克浏览器</a:t>
            </a:r>
            <a:endParaRPr lang="en-US" altLang="zh-CN" sz="140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28600" indent="-152400" algn="just" defTabSz="609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如仍有异常，请联系您的图书馆或我们客服：</a:t>
            </a:r>
            <a:r>
              <a:rPr lang="en-US" altLang="zh-CN" sz="14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service@igroup.com.cn</a:t>
            </a:r>
            <a:endParaRPr lang="en-US" altLang="zh-CN" sz="1400" dirty="0" smtClean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2</a:t>
            </a:r>
            <a:r>
              <a:rPr lang="zh-CN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、资源介绍</a:t>
            </a:r>
            <a:endParaRPr lang="zh-CN" altLang="zh-CN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思源宋体 CN Heavy" panose="02020900000000000000" pitchFamily="18" charset="-122"/>
              <a:ea typeface="思源宋体 CN Heavy" panose="02020900000000000000" pitchFamily="18" charset="-122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201240" y="5925542"/>
            <a:ext cx="17145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0"/>
            <a:ext cx="12228842" cy="6072073"/>
          </a:xfrm>
          <a:prstGeom prst="rect">
            <a:avLst/>
          </a:prstGeom>
        </p:spPr>
      </p:pic>
      <p:sp>
        <p:nvSpPr>
          <p:cNvPr id="1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资源概览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403" y="2936309"/>
            <a:ext cx="1336988" cy="1392193"/>
          </a:xfrm>
          <a:prstGeom prst="rect">
            <a:avLst/>
          </a:prstGeom>
        </p:spPr>
      </p:pic>
      <p:sp>
        <p:nvSpPr>
          <p:cNvPr id="10" name="TextBox 1"/>
          <p:cNvSpPr txBox="1"/>
          <p:nvPr/>
        </p:nvSpPr>
        <p:spPr>
          <a:xfrm>
            <a:off x="7247043" y="4300578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试剂化学品</a:t>
            </a:r>
            <a:endParaRPr lang="en-US" altLang="zh-CN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参考工具书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TextBox 1"/>
          <p:cNvSpPr txBox="1"/>
          <p:nvPr/>
        </p:nvSpPr>
        <p:spPr>
          <a:xfrm>
            <a:off x="5562782" y="4299542"/>
            <a:ext cx="12480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C&amp;EN</a:t>
            </a:r>
            <a:endParaRPr lang="en-US" altLang="zh-CN" sz="1100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zh-CN" altLang="en-US" sz="11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化学</a:t>
            </a:r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与工程</a:t>
            </a:r>
            <a:r>
              <a:rPr lang="zh-CN" altLang="en-US" sz="11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新闻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0336" y="1427421"/>
            <a:ext cx="972275" cy="7895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292" y="3111230"/>
            <a:ext cx="753870" cy="1089666"/>
          </a:xfrm>
          <a:prstGeom prst="rect">
            <a:avLst/>
          </a:prstGeom>
        </p:spPr>
      </p:pic>
      <p:sp>
        <p:nvSpPr>
          <p:cNvPr id="15" name="TextBox 1"/>
          <p:cNvSpPr txBox="1"/>
          <p:nvPr/>
        </p:nvSpPr>
        <p:spPr>
          <a:xfrm>
            <a:off x="9078920" y="4291964"/>
            <a:ext cx="10867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学术写作与交流指南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228782" y="2390221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ACS eBooks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电子图书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7" name="TextBox 1"/>
          <p:cNvSpPr txBox="1"/>
          <p:nvPr/>
        </p:nvSpPr>
        <p:spPr>
          <a:xfrm>
            <a:off x="8920391" y="2390221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ACS In Focus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系列电子书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5454551" y="2389185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ACS Journals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zh-CN" altLang="en-US" sz="11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电子期刊</a:t>
            </a:r>
            <a:endParaRPr lang="en-US" sz="11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pic>
        <p:nvPicPr>
          <p:cNvPr id="19" name="图片 18" descr="图片包含 图形用户界面&#10;&#10;描述已自动生成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8165">
            <a:off x="5591559" y="1250507"/>
            <a:ext cx="753871" cy="1000082"/>
          </a:xfrm>
          <a:prstGeom prst="rect">
            <a:avLst/>
          </a:prstGeom>
          <a:ln w="6350"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977">
            <a:off x="6078560" y="1289747"/>
            <a:ext cx="749523" cy="1000082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sp>
        <p:nvSpPr>
          <p:cNvPr id="21" name="TextBox 1"/>
          <p:cNvSpPr txBox="1"/>
          <p:nvPr/>
        </p:nvSpPr>
        <p:spPr>
          <a:xfrm>
            <a:off x="676937" y="1182157"/>
            <a:ext cx="335573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ACS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美国化学会成立于 </a:t>
            </a:r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1876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年，现已成为世界上最大的科技学协会之一，拥有超过 </a:t>
            </a:r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15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万会员。</a:t>
            </a:r>
            <a:endParaRPr lang="en-US" altLang="zh-CN" sz="1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endParaRPr lang="en-US" altLang="zh-CN" sz="1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ACS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数据库学术资源包含 </a:t>
            </a:r>
            <a:r>
              <a:rPr lang="en-US" altLang="zh-CN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90 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多种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电子期刊、</a:t>
            </a:r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1700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多本电子图书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、</a:t>
            </a:r>
            <a:r>
              <a:rPr lang="en-US" altLang="zh-CN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1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种杂志</a:t>
            </a:r>
            <a:r>
              <a:rPr lang="en-US" altLang="zh-CN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《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化学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与工程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新闻</a:t>
            </a:r>
            <a:r>
              <a:rPr lang="en-US" altLang="zh-CN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》</a:t>
            </a:r>
            <a:r>
              <a:rPr lang="en-US" altLang="zh-CN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、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试剂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参考书、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学术写作与交流指南等。</a:t>
            </a:r>
            <a:endParaRPr lang="en-US" altLang="zh-CN" sz="1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endParaRPr lang="en-US" altLang="zh-CN" sz="1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  <a:p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全库文章超过 </a:t>
            </a:r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150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万篇，涵盖了 </a:t>
            </a:r>
            <a:r>
              <a:rPr lang="en-US" altLang="zh-CN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20 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多个与化学相关</a:t>
            </a:r>
            <a:r>
              <a:rPr lang="zh-CN" altLang="en-US" sz="1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的学科领域</a:t>
            </a:r>
            <a:r>
              <a:rPr lang="zh-CN" altLang="en-US" sz="1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Arial" panose="020B0604020202020204" pitchFamily="34" charset="0"/>
              </a:rPr>
              <a:t>。</a:t>
            </a:r>
            <a:endParaRPr lang="en-US" sz="1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Arial" panose="020B0604020202020204" pitchFamily="34" charset="0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449" y="3022659"/>
            <a:ext cx="753872" cy="108966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261" y="3163709"/>
            <a:ext cx="753873" cy="1084736"/>
          </a:xfrm>
          <a:prstGeom prst="rect">
            <a:avLst/>
          </a:prstGeom>
        </p:spPr>
      </p:pic>
      <p:pic>
        <p:nvPicPr>
          <p:cNvPr id="1026" name="Picture 2" descr="ACS eBook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156" y="1676009"/>
            <a:ext cx="1136265" cy="54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0"/>
            <a:ext cx="12228842" cy="6072073"/>
          </a:xfrm>
          <a:prstGeom prst="rect">
            <a:avLst/>
          </a:prstGeom>
        </p:spPr>
      </p:pic>
      <p:sp>
        <p:nvSpPr>
          <p:cNvPr id="27" name="Title 1"/>
          <p:cNvSpPr txBox="1"/>
          <p:nvPr/>
        </p:nvSpPr>
        <p:spPr>
          <a:xfrm>
            <a:off x="2095062" y="1068304"/>
            <a:ext cx="7992888" cy="649016"/>
          </a:xfrm>
          <a:prstGeom prst="rect">
            <a:avLst/>
          </a:prstGeom>
        </p:spPr>
        <p:txBody>
          <a:bodyPr lIns="0" tIns="0" rIns="0" bIns="0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0032A0"/>
                </a:solidFill>
                <a:latin typeface="+mj-lt"/>
                <a:ea typeface="MS PGothic" panose="020B0600070205080204" charset="-128"/>
                <a:cs typeface="MS PGothic" panose="020B0600070205080204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5pPr>
            <a:lvl6pPr marL="3429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6pPr>
            <a:lvl7pPr marL="6858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7pPr>
            <a:lvl8pPr marL="10287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8pPr>
            <a:lvl9pPr marL="13716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9pPr>
          </a:lstStyle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WE COVER EVERY </a:t>
            </a:r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ASPECT OF CHEMISTRY</a:t>
            </a:r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itle 2"/>
          <p:cNvSpPr>
            <a:spLocks noGrp="1"/>
          </p:cNvSpPr>
          <p:nvPr/>
        </p:nvSpPr>
        <p:spPr bwMode="auto">
          <a:xfrm>
            <a:off x="2203074" y="1998920"/>
            <a:ext cx="7776864" cy="113987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 defTabSz="457200" eaLnBrk="0" hangingPunct="0">
              <a:lnSpc>
                <a:spcPct val="150000"/>
              </a:lnSpc>
            </a:pPr>
            <a:r>
              <a:rPr lang="en-US" altLang="zh-CN" sz="1600" kern="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ACS </a:t>
            </a:r>
            <a:r>
              <a:rPr lang="zh-CN" altLang="en-US" sz="1600" kern="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的许多期刊是跨学科的，涵盖了广泛的研究领域课题的前沿研究成果。研究需要寻求的答案可能不仅限于一种 </a:t>
            </a:r>
            <a:r>
              <a:rPr lang="en-US" altLang="zh-CN" sz="1600" kern="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ACS </a:t>
            </a:r>
            <a:r>
              <a:rPr lang="zh-CN" altLang="en-US" sz="1600" kern="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期刊。涵盖的学科领域包括但不限于：</a:t>
            </a:r>
            <a:endParaRPr lang="en-US" altLang="zh-CN" sz="1600" kern="0" spc="-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203074" y="3420393"/>
            <a:ext cx="7776864" cy="1807400"/>
          </a:xfrm>
          <a:prstGeom prst="rect">
            <a:avLst/>
          </a:prstGeom>
          <a:solidFill>
            <a:srgbClr val="FFC000">
              <a:alpha val="90000"/>
            </a:srgbClr>
          </a:solidFill>
        </p:spPr>
        <p:txBody>
          <a:bodyPr wrap="square" tIns="144000" bIns="0" rtlCol="0" anchor="ctr" anchorCtr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zh-CN" altLang="en-US" sz="1200" b="1" dirty="0">
                <a:solidFill>
                  <a:schemeClr val="bg1"/>
                </a:solidFill>
                <a:latin typeface="+mj-ea"/>
                <a:ea typeface="+mj-ea"/>
              </a:rPr>
              <a:t>传统化学二级学科及相关学科</a:t>
            </a:r>
            <a:endParaRPr lang="en-US" altLang="zh-CN" sz="12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   无机化学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有机化学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物理化学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分析化学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   分子生物学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环境科学与工程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材料科学与工程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农学与食品科学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endParaRPr lang="en-US" altLang="zh-CN" sz="12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zh-CN" altLang="en-US" sz="1200" b="1" dirty="0">
                <a:solidFill>
                  <a:schemeClr val="bg1"/>
                </a:solidFill>
                <a:latin typeface="+mj-ea"/>
                <a:ea typeface="+mj-ea"/>
              </a:rPr>
              <a:t>近年新刊涉及的交叉学科</a:t>
            </a:r>
            <a:endParaRPr lang="en-US" altLang="zh-CN" sz="12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   晶体学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绿色化工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纳米技术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清洁能源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地球化学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化学信息学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生物医学工程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临床化学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药理学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电化学</a:t>
            </a:r>
            <a:r>
              <a:rPr lang="en-US" altLang="zh-CN" sz="1200" dirty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CN" altLang="en-US" sz="1200" dirty="0">
                <a:solidFill>
                  <a:schemeClr val="bg1"/>
                </a:solidFill>
                <a:latin typeface="+mj-ea"/>
                <a:ea typeface="+mj-ea"/>
              </a:rPr>
              <a:t>营养学</a:t>
            </a:r>
            <a:endParaRPr lang="zh-CN" altLang="en-US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spcBef>
                <a:spcPct val="20000"/>
              </a:spcBef>
            </a:pP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0"/>
            <a:ext cx="12228842" cy="6072073"/>
          </a:xfrm>
          <a:prstGeom prst="rect">
            <a:avLst/>
          </a:prstGeom>
        </p:spPr>
      </p:pic>
      <p:sp>
        <p:nvSpPr>
          <p:cNvPr id="11" name="Title 12"/>
          <p:cNvSpPr txBox="1"/>
          <p:nvPr/>
        </p:nvSpPr>
        <p:spPr>
          <a:xfrm>
            <a:off x="1107734" y="856475"/>
            <a:ext cx="8532233" cy="951603"/>
          </a:xfrm>
          <a:prstGeom prst="rect">
            <a:avLst/>
          </a:prstGeom>
        </p:spPr>
        <p:txBody>
          <a:bodyPr lIns="0" tIns="0" rIns="0" bIns="0" anchor="t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0032A0"/>
                </a:solidFill>
                <a:latin typeface="+mj-lt"/>
                <a:ea typeface="MS PGothic" panose="020B0600070205080204" charset="-128"/>
                <a:cs typeface="MS PGothic" panose="020B0600070205080204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5pPr>
            <a:lvl6pPr marL="3429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6pPr>
            <a:lvl7pPr marL="6858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7pPr>
            <a:lvl8pPr marL="10287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8pPr>
            <a:lvl9pPr marL="13716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9pPr>
          </a:lstStyle>
          <a:p>
            <a:pPr>
              <a:lnSpc>
                <a:spcPts val="2600"/>
              </a:lnSpc>
            </a:pPr>
            <a:r>
              <a:rPr lang="en-US" altLang="zh-CN" sz="2000" i="1" dirty="0">
                <a:solidFill>
                  <a:schemeClr val="bg1"/>
                </a:solidFill>
                <a:ea typeface="+mj-ea"/>
              </a:rPr>
              <a:t>Journal of the American Chemical Society  </a:t>
            </a:r>
            <a:r>
              <a:rPr lang="zh-CN" altLang="en-US" sz="2000" dirty="0">
                <a:solidFill>
                  <a:schemeClr val="bg1"/>
                </a:solidFill>
                <a:ea typeface="+mj-ea"/>
              </a:rPr>
              <a:t>美国化学会志</a:t>
            </a:r>
            <a:r>
              <a:rPr lang="en-US" altLang="zh-CN" sz="2000" dirty="0">
                <a:solidFill>
                  <a:schemeClr val="bg1"/>
                </a:solidFill>
                <a:ea typeface="+mj-ea"/>
              </a:rPr>
              <a:t> </a:t>
            </a:r>
            <a:endParaRPr lang="zh-CN" altLang="en-US" sz="1400" dirty="0">
              <a:solidFill>
                <a:schemeClr val="bg1"/>
              </a:solidFill>
              <a:ea typeface="+mj-ea"/>
            </a:endParaRPr>
          </a:p>
          <a:p>
            <a:pPr>
              <a:lnSpc>
                <a:spcPts val="2600"/>
              </a:lnSpc>
            </a:pPr>
            <a:r>
              <a:rPr lang="en-US" altLang="zh-CN" sz="1400" b="0" dirty="0">
                <a:solidFill>
                  <a:schemeClr val="bg1"/>
                </a:solidFill>
                <a:ea typeface="+mj-ea"/>
              </a:rPr>
              <a:t>Impact Factor </a:t>
            </a:r>
            <a:r>
              <a:rPr lang="zh-CN" altLang="en-US" sz="1400" b="0" dirty="0">
                <a:solidFill>
                  <a:schemeClr val="bg1"/>
                </a:solidFill>
                <a:ea typeface="+mj-ea"/>
              </a:rPr>
              <a:t>＞ </a:t>
            </a:r>
            <a:r>
              <a:rPr lang="en-US" altLang="zh-CN" sz="1400" b="0" dirty="0" smtClean="0">
                <a:solidFill>
                  <a:schemeClr val="bg1"/>
                </a:solidFill>
                <a:ea typeface="+mj-ea"/>
              </a:rPr>
              <a:t>16 </a:t>
            </a:r>
            <a:r>
              <a:rPr lang="en-US" altLang="zh-CN" sz="1400" b="0" dirty="0">
                <a:solidFill>
                  <a:schemeClr val="bg1"/>
                </a:solidFill>
                <a:ea typeface="+mj-ea"/>
              </a:rPr>
              <a:t>| Annual Citations </a:t>
            </a:r>
            <a:r>
              <a:rPr lang="zh-CN" altLang="en-US" sz="1400" b="0" dirty="0">
                <a:solidFill>
                  <a:schemeClr val="bg1"/>
                </a:solidFill>
                <a:ea typeface="+mj-ea"/>
              </a:rPr>
              <a:t>＞ </a:t>
            </a:r>
            <a:r>
              <a:rPr lang="en-US" altLang="zh-CN" sz="1400" b="0" dirty="0" smtClean="0">
                <a:solidFill>
                  <a:schemeClr val="bg1"/>
                </a:solidFill>
                <a:ea typeface="+mj-ea"/>
              </a:rPr>
              <a:t>500K</a:t>
            </a:r>
            <a:endParaRPr lang="en-US" altLang="zh-CN" sz="1400" b="0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12" name="Title 2"/>
          <p:cNvSpPr>
            <a:spLocks noGrp="1"/>
          </p:cNvSpPr>
          <p:nvPr/>
        </p:nvSpPr>
        <p:spPr bwMode="auto">
          <a:xfrm>
            <a:off x="1067688" y="4599958"/>
            <a:ext cx="6139122" cy="594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defTabSz="457200" eaLnBrk="0" hangingPunct="0"/>
            <a:r>
              <a:rPr lang="zh-CN" altLang="en-US" sz="1100" b="1" dirty="0">
                <a:solidFill>
                  <a:schemeClr val="bg1"/>
                </a:solidFill>
                <a:latin typeface="+mj-lt"/>
                <a:ea typeface="+mj-ea"/>
              </a:rPr>
              <a:t>期刊收录研究方向：跨学科化学（包括生物化学、药物化学、物理化学等）</a:t>
            </a:r>
            <a:endParaRPr lang="en-US" altLang="zh-CN" sz="11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defTabSz="457200" eaLnBrk="0" hangingPunct="0"/>
            <a:r>
              <a:rPr lang="fr-FR" altLang="zh-CN" sz="1100" dirty="0">
                <a:solidFill>
                  <a:schemeClr val="bg1"/>
                </a:solidFill>
                <a:latin typeface="+mj-lt"/>
                <a:ea typeface="+mj-ea"/>
              </a:rPr>
              <a:t>Indexed in: CAS, SCIE, Scopus, PubMed, etc.</a:t>
            </a:r>
            <a:endParaRPr lang="en-US" altLang="zh-CN" sz="105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95379" y="1803739"/>
            <a:ext cx="9505056" cy="2664296"/>
          </a:xfrm>
          <a:prstGeom prst="rect">
            <a:avLst/>
          </a:prstGeom>
          <a:solidFill>
            <a:srgbClr val="FFC0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+mj-lt"/>
              <a:ea typeface="+mj-ea"/>
            </a:endParaRPr>
          </a:p>
        </p:txBody>
      </p:sp>
      <p:pic>
        <p:nvPicPr>
          <p:cNvPr id="14" name="图片 13" descr="图片包含 图形用户界面&#10;&#10;描述已自动生成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889" y="1599372"/>
            <a:ext cx="2700000" cy="3581807"/>
          </a:xfrm>
          <a:prstGeom prst="rect">
            <a:avLst/>
          </a:prstGeom>
          <a:ln w="6350"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15" name="Title 2"/>
          <p:cNvSpPr>
            <a:spLocks noGrp="1"/>
          </p:cNvSpPr>
          <p:nvPr/>
        </p:nvSpPr>
        <p:spPr bwMode="auto">
          <a:xfrm>
            <a:off x="1508986" y="1940001"/>
            <a:ext cx="5697824" cy="229543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just" defTabSz="457200" eaLnBrk="0" hangingPunct="0"/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美国化学会志（简称</a:t>
            </a:r>
            <a:r>
              <a:rPr lang="en-US" altLang="zh-CN" sz="1600" b="1" dirty="0">
                <a:solidFill>
                  <a:schemeClr val="bg1"/>
                </a:solidFill>
                <a:latin typeface="+mj-lt"/>
                <a:ea typeface="+mj-ea"/>
              </a:rPr>
              <a:t>JACS</a:t>
            </a:r>
            <a:r>
              <a:rPr lang="zh-CN" altLang="en-US" sz="1600" b="1" dirty="0">
                <a:solidFill>
                  <a:schemeClr val="bg1"/>
                </a:solidFill>
                <a:latin typeface="+mj-lt"/>
                <a:ea typeface="+mj-ea"/>
              </a:rPr>
              <a:t>）</a:t>
            </a:r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创刊于 </a:t>
            </a:r>
            <a:r>
              <a:rPr lang="en-US" altLang="zh-CN" sz="1400" b="1" dirty="0">
                <a:solidFill>
                  <a:schemeClr val="bg1"/>
                </a:solidFill>
                <a:latin typeface="+mj-lt"/>
                <a:ea typeface="+mj-ea"/>
              </a:rPr>
              <a:t>1879 </a:t>
            </a:r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年，是美国化学会的旗舰期刊，也是世界上所有化学和科学交叉领域的杰出期刊。</a:t>
            </a:r>
            <a:endParaRPr lang="en-US" altLang="zh-CN" sz="14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 defTabSz="457200" eaLnBrk="0" hangingPunct="0"/>
            <a:endParaRPr lang="en-US" altLang="zh-CN" sz="14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/>
            <a:r>
              <a:rPr lang="en-US" altLang="zh-CN" sz="1400" b="1" dirty="0">
                <a:solidFill>
                  <a:schemeClr val="bg1"/>
                </a:solidFill>
                <a:latin typeface="+mj-lt"/>
                <a:ea typeface="+mj-ea"/>
              </a:rPr>
              <a:t>JACS</a:t>
            </a:r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是化学领域里被引用次数最多的跨学科化学期刊，目前每年发表大约 </a:t>
            </a:r>
            <a:r>
              <a:rPr lang="en-US" altLang="zh-CN" sz="1400" b="1" dirty="0">
                <a:solidFill>
                  <a:schemeClr val="bg1"/>
                </a:solidFill>
                <a:latin typeface="+mj-lt"/>
                <a:ea typeface="+mj-ea"/>
              </a:rPr>
              <a:t>2500 </a:t>
            </a:r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篇科研文章，每周出版一期。</a:t>
            </a:r>
            <a:endParaRPr lang="en-US" altLang="zh-CN" sz="14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/>
            <a:endParaRPr lang="en-US" altLang="zh-CN" sz="14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/>
            <a:r>
              <a:rPr lang="zh-CN" altLang="en-US" sz="1400" b="1" dirty="0">
                <a:solidFill>
                  <a:schemeClr val="bg1"/>
                </a:solidFill>
                <a:latin typeface="+mj-lt"/>
                <a:ea typeface="+mj-ea"/>
              </a:rPr>
              <a:t>发表化学各个领域里顶尖的基础和应用研究成果。</a:t>
            </a:r>
            <a:endParaRPr lang="en-US" altLang="zh-CN" sz="1400" b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-132017"/>
            <a:ext cx="12228842" cy="6072073"/>
          </a:xfrm>
          <a:prstGeom prst="rect">
            <a:avLst/>
          </a:prstGeom>
        </p:spPr>
      </p:pic>
      <p:sp>
        <p:nvSpPr>
          <p:cNvPr id="17" name="Title 12"/>
          <p:cNvSpPr txBox="1"/>
          <p:nvPr/>
        </p:nvSpPr>
        <p:spPr>
          <a:xfrm>
            <a:off x="1237150" y="800263"/>
            <a:ext cx="6336704" cy="786950"/>
          </a:xfrm>
          <a:prstGeom prst="rect">
            <a:avLst/>
          </a:prstGeom>
        </p:spPr>
        <p:txBody>
          <a:bodyPr lIns="0" tIns="0" rIns="0" bIns="0" anchor="t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0032A0"/>
                </a:solidFill>
                <a:latin typeface="+mj-lt"/>
                <a:ea typeface="MS PGothic" panose="020B0600070205080204" charset="-128"/>
                <a:cs typeface="MS PGothic" panose="020B0600070205080204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5pPr>
            <a:lvl6pPr marL="3429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6pPr>
            <a:lvl7pPr marL="6858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7pPr>
            <a:lvl8pPr marL="10287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8pPr>
            <a:lvl9pPr marL="13716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9pPr>
          </a:lstStyle>
          <a:p>
            <a:pPr>
              <a:lnSpc>
                <a:spcPts val="2600"/>
              </a:lnSpc>
            </a:pPr>
            <a:r>
              <a:rPr lang="en-US" altLang="zh-CN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Chemical Reviews  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化学评论</a:t>
            </a:r>
            <a:endParaRPr lang="zh-CN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  <a:p>
            <a:pPr>
              <a:lnSpc>
                <a:spcPts val="2600"/>
              </a:lnSpc>
            </a:pPr>
            <a:r>
              <a:rPr lang="en-US" altLang="zh-CN" sz="1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Impact Factor </a:t>
            </a:r>
            <a:r>
              <a:rPr lang="zh-CN" altLang="en-US" sz="1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＞ </a:t>
            </a:r>
            <a:r>
              <a:rPr lang="en-US" altLang="zh-CN" sz="1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50 | Annual Citations </a:t>
            </a:r>
            <a:r>
              <a:rPr lang="zh-CN" altLang="en-US" sz="1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＞ </a:t>
            </a:r>
            <a:r>
              <a:rPr lang="en-US" altLang="zh-CN" sz="1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230K</a:t>
            </a:r>
            <a:endParaRPr lang="en-US" altLang="zh-CN" sz="14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37150" y="1718676"/>
            <a:ext cx="9505056" cy="2664296"/>
          </a:xfrm>
          <a:prstGeom prst="rect">
            <a:avLst/>
          </a:prstGeom>
          <a:solidFill>
            <a:srgbClr val="FFC0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solidFill>
                <a:schemeClr val="bg1"/>
              </a:solidFill>
              <a:latin typeface="+mj-lt"/>
              <a:ea typeface="+mj-ea"/>
              <a:cs typeface="Calibri" panose="020F0502020204030204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730" y="1454192"/>
            <a:ext cx="2700879" cy="359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itle 2"/>
          <p:cNvSpPr>
            <a:spLocks noGrp="1"/>
          </p:cNvSpPr>
          <p:nvPr/>
        </p:nvSpPr>
        <p:spPr bwMode="auto">
          <a:xfrm>
            <a:off x="1572745" y="1974965"/>
            <a:ext cx="5854918" cy="21602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just" defTabSz="457200" eaLnBrk="0" hangingPunct="0"/>
            <a:r>
              <a:rPr lang="en-US" altLang="zh-CN" sz="1400" b="1" i="1" spc="-100" dirty="0">
                <a:solidFill>
                  <a:schemeClr val="bg1"/>
                </a:solidFill>
                <a:latin typeface="+mj-lt"/>
                <a:ea typeface="+mj-ea"/>
              </a:rPr>
              <a:t>Chemical Reviews </a:t>
            </a:r>
            <a:r>
              <a:rPr lang="zh-CN" altLang="en-US" sz="1400" b="1" spc="-100" dirty="0">
                <a:solidFill>
                  <a:schemeClr val="bg1"/>
                </a:solidFill>
                <a:latin typeface="+mj-lt"/>
                <a:ea typeface="+mj-ea"/>
              </a:rPr>
              <a:t>是最受推崇同时也是排名最高的期刊之一，涵盖了化学学科所有的研究领域，为有机化学，无机化学，物理化学，分析化学，理论化学和生物化学各领域的重要研究提供全面，权威，关键和可读性强的综述文章。</a:t>
            </a:r>
            <a:endParaRPr lang="en-US" altLang="zh-CN" sz="1400" b="1" spc="-1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/>
            <a:endParaRPr lang="en-US" altLang="zh-CN" sz="1400" b="1" spc="-1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just"/>
            <a:r>
              <a:rPr lang="zh-CN" altLang="en-US" sz="1400" b="1" spc="-100" dirty="0">
                <a:solidFill>
                  <a:schemeClr val="bg1"/>
                </a:solidFill>
                <a:latin typeface="+mj-lt"/>
                <a:ea typeface="+mj-ea"/>
              </a:rPr>
              <a:t>除了综述文章以外，期刊定期出版权威专题，重点关注新兴研究领域的单一主题或方向。</a:t>
            </a:r>
            <a:endParaRPr lang="en-US" altLang="zh-CN" sz="1400" b="1" spc="-10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21" name="Title 2"/>
          <p:cNvSpPr>
            <a:spLocks noGrp="1"/>
          </p:cNvSpPr>
          <p:nvPr/>
        </p:nvSpPr>
        <p:spPr bwMode="auto">
          <a:xfrm>
            <a:off x="1237150" y="4461377"/>
            <a:ext cx="6054386" cy="594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defTabSz="457200" eaLnBrk="0" hangingPunct="0"/>
            <a:r>
              <a:rPr lang="zh-CN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</a:rPr>
              <a:t>期刊收录研究方向：跨学科化学（包括生物化学、药物化学、物理化学等）</a:t>
            </a:r>
            <a:endParaRPr lang="en-US" altLang="zh-CN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</a:endParaRPr>
          </a:p>
          <a:p>
            <a:pPr defTabSz="457200" eaLnBrk="0" hangingPunct="0"/>
            <a:r>
              <a:rPr lang="fr-FR" altLang="zh-CN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</a:rPr>
              <a:t>Indexed in: CAS, SCIE, Scopus, PubMed, etc.</a:t>
            </a:r>
            <a:endParaRPr lang="en-US" altLang="zh-CN" sz="10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-132017"/>
            <a:ext cx="12228842" cy="6072073"/>
          </a:xfrm>
          <a:prstGeom prst="rect">
            <a:avLst/>
          </a:prstGeom>
        </p:spPr>
      </p:pic>
      <p:sp>
        <p:nvSpPr>
          <p:cNvPr id="8" name="TextBox 32"/>
          <p:cNvSpPr txBox="1"/>
          <p:nvPr/>
        </p:nvSpPr>
        <p:spPr>
          <a:xfrm>
            <a:off x="490533" y="3043027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有机化学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TextBox 32"/>
          <p:cNvSpPr txBox="1"/>
          <p:nvPr/>
        </p:nvSpPr>
        <p:spPr>
          <a:xfrm>
            <a:off x="2233538" y="3043027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有机快报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3852637" y="3043027"/>
            <a:ext cx="14212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有机工艺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5719365" y="3043027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无机化学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7346138" y="3043027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分析化学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485797" y="5085573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物理化学 </a:t>
            </a:r>
            <a:r>
              <a:rPr lang="en-US" altLang="zh-CN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A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2228593" y="5085573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物理化学 </a:t>
            </a:r>
            <a:r>
              <a:rPr lang="en-US" altLang="zh-CN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B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3906498" y="5085573"/>
            <a:ext cx="1313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物理化学 </a:t>
            </a:r>
            <a:r>
              <a:rPr lang="en-US" altLang="zh-CN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C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5714420" y="5085573"/>
            <a:ext cx="1182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物理化学快报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22" name="TextBox 32"/>
          <p:cNvSpPr txBox="1"/>
          <p:nvPr/>
        </p:nvSpPr>
        <p:spPr>
          <a:xfrm>
            <a:off x="7451222" y="5083468"/>
            <a:ext cx="11579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化工研究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42" y="1468257"/>
            <a:ext cx="1168488" cy="1559146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882" y="1468257"/>
            <a:ext cx="1189470" cy="1559023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760" y="1472059"/>
            <a:ext cx="1169110" cy="155522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5820" y="1463337"/>
            <a:ext cx="1176471" cy="1563943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1324" y="1471503"/>
            <a:ext cx="1152018" cy="1555777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931" y="3526789"/>
            <a:ext cx="1166501" cy="1550018"/>
          </a:xfrm>
          <a:prstGeom prst="rect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6706" y="3524684"/>
            <a:ext cx="1163997" cy="1556679"/>
          </a:xfrm>
          <a:prstGeom prst="rect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92747" y="3532893"/>
            <a:ext cx="1163997" cy="1543914"/>
          </a:xfrm>
          <a:prstGeom prst="rect">
            <a:avLst/>
          </a:prstGeom>
          <a:ln w="6350"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69138" y="3532892"/>
            <a:ext cx="1140070" cy="1550575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9320" y="3532892"/>
            <a:ext cx="1174259" cy="1550575"/>
          </a:xfrm>
          <a:prstGeom prst="rect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3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化学的基础学科领域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-132017"/>
            <a:ext cx="12228842" cy="6072073"/>
          </a:xfrm>
          <a:prstGeom prst="rect">
            <a:avLst/>
          </a:prstGeom>
        </p:spPr>
      </p:pic>
      <p:sp>
        <p:nvSpPr>
          <p:cNvPr id="35" name="TextBox 32"/>
          <p:cNvSpPr txBox="1"/>
          <p:nvPr/>
        </p:nvSpPr>
        <p:spPr>
          <a:xfrm>
            <a:off x="490533" y="3035933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材料化学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36" name="TextBox 32"/>
          <p:cNvSpPr txBox="1"/>
          <p:nvPr/>
        </p:nvSpPr>
        <p:spPr>
          <a:xfrm>
            <a:off x="2233538" y="3035933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材料快报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37" name="TextBox 32"/>
          <p:cNvSpPr txBox="1"/>
          <p:nvPr/>
        </p:nvSpPr>
        <p:spPr>
          <a:xfrm>
            <a:off x="3852637" y="3035933"/>
            <a:ext cx="14212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应用材料</a:t>
            </a:r>
            <a:r>
              <a:rPr lang="en-US" altLang="zh-CN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&amp;</a:t>
            </a:r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界面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5719365" y="3035933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纳米材料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7346138" y="3035933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高分子材料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0" name="TextBox 32"/>
          <p:cNvSpPr txBox="1"/>
          <p:nvPr/>
        </p:nvSpPr>
        <p:spPr>
          <a:xfrm>
            <a:off x="485797" y="5078479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生物材料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1" name="TextBox 32"/>
          <p:cNvSpPr txBox="1"/>
          <p:nvPr/>
        </p:nvSpPr>
        <p:spPr>
          <a:xfrm>
            <a:off x="2228593" y="5078479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能源材料快报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2" name="TextBox 32"/>
          <p:cNvSpPr txBox="1"/>
          <p:nvPr/>
        </p:nvSpPr>
        <p:spPr>
          <a:xfrm>
            <a:off x="3906498" y="5078479"/>
            <a:ext cx="1313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催化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3" name="TextBox 32"/>
          <p:cNvSpPr txBox="1"/>
          <p:nvPr/>
        </p:nvSpPr>
        <p:spPr>
          <a:xfrm>
            <a:off x="5714420" y="5078479"/>
            <a:ext cx="1182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材料物理化学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4" name="TextBox 32"/>
          <p:cNvSpPr txBox="1"/>
          <p:nvPr/>
        </p:nvSpPr>
        <p:spPr>
          <a:xfrm>
            <a:off x="7451222" y="5076374"/>
            <a:ext cx="11579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材料综述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3" y="1465747"/>
            <a:ext cx="1174259" cy="1559146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196" y="1469931"/>
            <a:ext cx="1162656" cy="155496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240" y="1465747"/>
            <a:ext cx="1169110" cy="155667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0157" y="1464409"/>
            <a:ext cx="1149050" cy="156408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3" y="3519695"/>
            <a:ext cx="1168489" cy="1556679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196" y="3519695"/>
            <a:ext cx="1172411" cy="155667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52" name="图片 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22097" y="1463084"/>
            <a:ext cx="1169110" cy="1550574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747" y="3519694"/>
            <a:ext cx="1157402" cy="155667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1310" y="3525798"/>
            <a:ext cx="1168490" cy="1550575"/>
          </a:xfrm>
          <a:prstGeom prst="rect">
            <a:avLst/>
          </a:prstGeom>
          <a:ln w="6350"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459" y="3519694"/>
            <a:ext cx="1143748" cy="1550018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sp>
        <p:nvSpPr>
          <p:cNvPr id="34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材料科学与工程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-132017"/>
            <a:ext cx="12228842" cy="6072073"/>
          </a:xfrm>
          <a:prstGeom prst="rect">
            <a:avLst/>
          </a:prstGeom>
        </p:spPr>
      </p:pic>
      <p:sp>
        <p:nvSpPr>
          <p:cNvPr id="24" name="TextBox 38"/>
          <p:cNvSpPr txBox="1"/>
          <p:nvPr/>
        </p:nvSpPr>
        <p:spPr>
          <a:xfrm>
            <a:off x="107504" y="3642023"/>
            <a:ext cx="2088231" cy="574322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 algn="ctr">
              <a:spcAft>
                <a:spcPts val="400"/>
              </a:spcAft>
              <a:buSzPct val="85000"/>
            </a:pPr>
            <a:r>
              <a:rPr lang="en-US" altLang="zh-CN" sz="1200" b="1" i="1" dirty="0">
                <a:solidFill>
                  <a:schemeClr val="bg1"/>
                </a:solidFill>
                <a:latin typeface="+mj-lt"/>
                <a:ea typeface="+mj-ea"/>
              </a:rPr>
              <a:t>ACS Applied Materials &amp; Interfaces</a:t>
            </a:r>
            <a:endParaRPr lang="en-US" altLang="zh-CN" sz="1200" b="1" i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25" name="TextBox 4"/>
          <p:cNvSpPr txBox="1"/>
          <p:nvPr/>
        </p:nvSpPr>
        <p:spPr>
          <a:xfrm>
            <a:off x="366779" y="4127064"/>
            <a:ext cx="1507453" cy="6156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600" b="1" dirty="0">
                <a:solidFill>
                  <a:schemeClr val="bg1"/>
                </a:solidFill>
                <a:latin typeface="+mj-lt"/>
                <a:ea typeface="+mj-ea"/>
              </a:rPr>
              <a:t>IMPACT FACTOR</a:t>
            </a:r>
            <a:endParaRPr lang="en-US" sz="6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ctr">
              <a:lnSpc>
                <a:spcPts val="2000"/>
              </a:lnSpc>
            </a:pPr>
            <a:r>
              <a:rPr lang="en-US" sz="2000" b="1" dirty="0" smtClean="0">
                <a:solidFill>
                  <a:schemeClr val="bg1"/>
                </a:solidFill>
                <a:latin typeface="+mj-lt"/>
                <a:ea typeface="+mj-ea"/>
              </a:rPr>
              <a:t>7.8</a:t>
            </a:r>
            <a:endParaRPr lang="en-US" sz="2000" b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385173"/>
            <a:ext cx="1507454" cy="2016414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261" y="1385173"/>
            <a:ext cx="1184028" cy="156600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3266" y="1385318"/>
            <a:ext cx="1175756" cy="156635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1999" y="1385173"/>
            <a:ext cx="1176573" cy="156965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8482" y="1390064"/>
            <a:ext cx="1172063" cy="1556217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6261" y="3371543"/>
            <a:ext cx="1179432" cy="156600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3266" y="3371214"/>
            <a:ext cx="1168143" cy="1563694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6509" y="3371214"/>
            <a:ext cx="1172063" cy="1563694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56" name="TextBox 38"/>
          <p:cNvSpPr txBox="1"/>
          <p:nvPr/>
        </p:nvSpPr>
        <p:spPr>
          <a:xfrm>
            <a:off x="9521314" y="1385173"/>
            <a:ext cx="2245378" cy="2605580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 algn="r">
              <a:spcAft>
                <a:spcPts val="400"/>
              </a:spcAft>
              <a:buSzPct val="85000"/>
            </a:pPr>
            <a:r>
              <a:rPr lang="en-US" altLang="zh-CN" dirty="0">
                <a:solidFill>
                  <a:schemeClr val="bg1"/>
                </a:solidFill>
                <a:latin typeface="+mj-lt"/>
                <a:ea typeface="+mj-ea"/>
              </a:rPr>
              <a:t>ACS AMI </a:t>
            </a:r>
            <a:r>
              <a:rPr lang="zh-CN" altLang="en-US" dirty="0">
                <a:solidFill>
                  <a:schemeClr val="bg1"/>
                </a:solidFill>
                <a:latin typeface="+mj-lt"/>
                <a:ea typeface="+mj-ea"/>
              </a:rPr>
              <a:t>子刊</a:t>
            </a:r>
            <a:endParaRPr lang="en-US" altLang="zh-CN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生物材料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Bio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电子材料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Electronic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能源材料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Energy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工程材料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Engineering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纳米材料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Nano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聚合材料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Polymer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r">
              <a:spcAft>
                <a:spcPts val="400"/>
              </a:spcAft>
              <a:buSzPct val="85000"/>
            </a:pP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</a:rPr>
              <a:t>光学材料 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</a:rPr>
              <a:t>Optical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2344904" y="1022902"/>
            <a:ext cx="0" cy="3600000"/>
          </a:xfrm>
          <a:prstGeom prst="line">
            <a:avLst/>
          </a:prstGeom>
          <a:ln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应用材料系列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3"/>
            <a:ext cx="12228842" cy="6072073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102" y="1470499"/>
            <a:ext cx="1176470" cy="1566004"/>
          </a:xfrm>
          <a:prstGeom prst="rect">
            <a:avLst/>
          </a:prstGeom>
          <a:effectLst>
            <a:outerShdw blurRad="50800" dist="50800" sx="1000" sy="1000" algn="ctr" rotWithShape="0">
              <a:srgbClr val="000000"/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545" y="1469870"/>
            <a:ext cx="1176470" cy="1562119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242" y="3522848"/>
            <a:ext cx="1176470" cy="1566003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3786" y="3522847"/>
            <a:ext cx="1174011" cy="1562731"/>
          </a:xfrm>
          <a:prstGeom prst="rect">
            <a:avLst/>
          </a:prstGeom>
        </p:spPr>
      </p:pic>
      <p:sp>
        <p:nvSpPr>
          <p:cNvPr id="63" name="TextBox 32"/>
          <p:cNvSpPr txBox="1"/>
          <p:nvPr/>
        </p:nvSpPr>
        <p:spPr>
          <a:xfrm>
            <a:off x="2233538" y="3043031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药物化学快报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64" name="TextBox 32"/>
          <p:cNvSpPr txBox="1"/>
          <p:nvPr/>
        </p:nvSpPr>
        <p:spPr>
          <a:xfrm>
            <a:off x="3984870" y="3043031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分子药剂学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65" name="图片 6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2885" y="1465987"/>
            <a:ext cx="1174260" cy="1566003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365" y="3522847"/>
            <a:ext cx="1174011" cy="1562731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480" y="3522846"/>
            <a:ext cx="1180870" cy="1562731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156" y="3519574"/>
            <a:ext cx="1174011" cy="1566003"/>
          </a:xfrm>
          <a:prstGeom prst="rect">
            <a:avLst/>
          </a:prstGeom>
          <a:ln w="6350">
            <a:solidFill>
              <a:schemeClr val="bg1">
                <a:lumMod val="50000"/>
                <a:lumOff val="50000"/>
              </a:schemeClr>
            </a:solidFill>
          </a:ln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61689" y="1470839"/>
            <a:ext cx="1172478" cy="156115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70" name="TextBox 32"/>
          <p:cNvSpPr txBox="1"/>
          <p:nvPr/>
        </p:nvSpPr>
        <p:spPr>
          <a:xfrm>
            <a:off x="5719365" y="3043031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药物晶型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7380312" y="3043031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界面现象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2" name="TextBox 32"/>
          <p:cNvSpPr txBox="1"/>
          <p:nvPr/>
        </p:nvSpPr>
        <p:spPr>
          <a:xfrm>
            <a:off x="485797" y="5085577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天然产物研究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3" name="TextBox 32"/>
          <p:cNvSpPr txBox="1"/>
          <p:nvPr/>
        </p:nvSpPr>
        <p:spPr>
          <a:xfrm>
            <a:off x="2228593" y="5085577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毒理学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4" name="TextBox 32"/>
          <p:cNvSpPr txBox="1"/>
          <p:nvPr/>
        </p:nvSpPr>
        <p:spPr>
          <a:xfrm>
            <a:off x="3906498" y="5085577"/>
            <a:ext cx="13135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药理学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5" name="TextBox 32"/>
          <p:cNvSpPr txBox="1"/>
          <p:nvPr/>
        </p:nvSpPr>
        <p:spPr>
          <a:xfrm>
            <a:off x="5714420" y="5085577"/>
            <a:ext cx="1182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化学神经科学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76" name="TextBox 32"/>
          <p:cNvSpPr txBox="1"/>
          <p:nvPr/>
        </p:nvSpPr>
        <p:spPr>
          <a:xfrm>
            <a:off x="7455211" y="5085577"/>
            <a:ext cx="1182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传染病研究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77" name="图片 7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0534" y="1469871"/>
            <a:ext cx="1174259" cy="1563060"/>
          </a:xfrm>
          <a:prstGeom prst="rect">
            <a:avLst/>
          </a:prstGeom>
        </p:spPr>
      </p:pic>
      <p:sp>
        <p:nvSpPr>
          <p:cNvPr id="78" name="TextBox 32"/>
          <p:cNvSpPr txBox="1"/>
          <p:nvPr/>
        </p:nvSpPr>
        <p:spPr>
          <a:xfrm>
            <a:off x="490533" y="3043031"/>
            <a:ext cx="1174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  <a:cs typeface="Arial" panose="020B0604020202020204" pitchFamily="34" charset="0"/>
              </a:rPr>
              <a:t>药物化学</a:t>
            </a:r>
            <a:endParaRPr lang="en-US" altLang="zh-CN" sz="1000" dirty="0">
              <a:solidFill>
                <a:schemeClr val="bg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80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bg1"/>
                </a:solidFill>
              </a:rPr>
              <a:t>药学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3"/>
            <a:ext cx="12228842" cy="6072073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324" y="1477582"/>
            <a:ext cx="1184240" cy="1566003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22" y="3529930"/>
            <a:ext cx="1187290" cy="1566003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102" y="1477582"/>
            <a:ext cx="1182332" cy="156600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8600" y="3529930"/>
            <a:ext cx="1176470" cy="1566002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2674" y="3529930"/>
            <a:ext cx="1176468" cy="1566001"/>
          </a:xfrm>
          <a:prstGeom prst="rect">
            <a:avLst/>
          </a:prstGeom>
        </p:spPr>
      </p:pic>
      <p:sp>
        <p:nvSpPr>
          <p:cNvPr id="29" name="TextBox 32"/>
          <p:cNvSpPr txBox="1"/>
          <p:nvPr/>
        </p:nvSpPr>
        <p:spPr>
          <a:xfrm>
            <a:off x="7195136" y="2064135"/>
            <a:ext cx="4706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Applied Bio Materials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Biomaterials Science &amp; Engineering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Chemical Biology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Chemical Neuroscience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Synthetic Biology 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Biochemistry 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 err="1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Bioconjugate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Chemistry 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 err="1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Biomacromolecules</a:t>
            </a: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 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Journal of Agricultural and Food Chemistry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Journal of Natural Products</a:t>
            </a:r>
            <a:b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（与美国生药协会合办）←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Journal of Proteome Research </a:t>
            </a:r>
            <a:r>
              <a:rPr lang="zh-CN" altLang="en-US" sz="1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←</a:t>
            </a:r>
            <a:endParaRPr lang="en-US" altLang="zh-CN" sz="1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3766" y="1477582"/>
            <a:ext cx="1176468" cy="1566001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32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生物技术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3"/>
            <a:ext cx="12228842" cy="6072073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73" y="1203598"/>
            <a:ext cx="1508700" cy="203115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225" y="1203598"/>
            <a:ext cx="1080000" cy="1457968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596" y="1197270"/>
            <a:ext cx="1080000" cy="1457967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15" name="TextBox 38"/>
          <p:cNvSpPr txBox="1"/>
          <p:nvPr/>
        </p:nvSpPr>
        <p:spPr>
          <a:xfrm>
            <a:off x="204854" y="3393872"/>
            <a:ext cx="1918874" cy="818213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 algn="ctr">
              <a:spcAft>
                <a:spcPts val="400"/>
              </a:spcAft>
              <a:buSzPct val="85000"/>
            </a:pPr>
            <a:r>
              <a:rPr lang="en-US" sz="1200" b="1" i="1" dirty="0">
                <a:solidFill>
                  <a:schemeClr val="bg1"/>
                </a:solidFill>
                <a:latin typeface="+mj-ea"/>
                <a:ea typeface="+mj-ea"/>
              </a:rPr>
              <a:t>Journal of Agricultural and Food Chemistry</a:t>
            </a:r>
            <a:endParaRPr lang="en-US" sz="1200" b="1" i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TextBox 39"/>
          <p:cNvSpPr txBox="1"/>
          <p:nvPr/>
        </p:nvSpPr>
        <p:spPr>
          <a:xfrm>
            <a:off x="2790159" y="2824085"/>
            <a:ext cx="1456569" cy="818214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sz="1100" b="1" i="1" dirty="0">
                <a:solidFill>
                  <a:schemeClr val="bg1"/>
                </a:solidFill>
                <a:latin typeface="+mj-ea"/>
                <a:ea typeface="+mj-ea"/>
              </a:rPr>
              <a:t>ACS Agricultural Science &amp; Technology</a:t>
            </a:r>
            <a:endParaRPr lang="en-US" sz="1100" b="1" i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40"/>
          <p:cNvSpPr txBox="1"/>
          <p:nvPr/>
        </p:nvSpPr>
        <p:spPr>
          <a:xfrm>
            <a:off x="4367596" y="2817756"/>
            <a:ext cx="1327212" cy="674576"/>
          </a:xfrm>
          <a:prstGeom prst="rect">
            <a:avLst/>
          </a:prstGeom>
          <a:noFill/>
        </p:spPr>
        <p:txBody>
          <a:bodyPr wrap="square" lIns="0" tIns="0" r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sz="1100" b="1" i="1" dirty="0">
                <a:solidFill>
                  <a:schemeClr val="bg1"/>
                </a:solidFill>
                <a:latin typeface="+mj-ea"/>
                <a:ea typeface="+mj-ea"/>
              </a:rPr>
              <a:t>ACS Food Science &amp; Technology</a:t>
            </a:r>
            <a:endParaRPr lang="en-US" sz="1100" b="1" i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5941817" y="2817756"/>
            <a:ext cx="1656918" cy="535004"/>
          </a:xfrm>
          <a:prstGeom prst="rect">
            <a:avLst/>
          </a:prstGeom>
          <a:noFill/>
        </p:spPr>
        <p:txBody>
          <a:bodyPr wrap="square" lIns="0" tIns="0" r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altLang="zh-CN" sz="1100" b="1" i="1" dirty="0">
                <a:solidFill>
                  <a:schemeClr val="bg1"/>
                </a:solidFill>
                <a:latin typeface="+mj-lt"/>
                <a:ea typeface="+mj-ea"/>
              </a:rPr>
              <a:t>ACS Nutrition Science 2026 new</a:t>
            </a:r>
            <a:r>
              <a:rPr lang="zh-CN" altLang="en-US" sz="1100" b="1" i="1" dirty="0">
                <a:solidFill>
                  <a:schemeClr val="bg1"/>
                </a:solidFill>
                <a:latin typeface="+mj-lt"/>
                <a:ea typeface="+mj-ea"/>
              </a:rPr>
              <a:t>！</a:t>
            </a:r>
            <a:endParaRPr lang="en-US" sz="1100" b="1" i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2344904" y="1022902"/>
            <a:ext cx="0" cy="3600000"/>
          </a:xfrm>
          <a:prstGeom prst="line">
            <a:avLst/>
          </a:prstGeom>
          <a:ln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https://pubs.acs.org/pb-assets/images/ansadg/generic-cover-174784167070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920" y="1198452"/>
            <a:ext cx="1080000" cy="1433980"/>
          </a:xfrm>
          <a:prstGeom prst="rect">
            <a:avLst/>
          </a:prstGeom>
          <a:noFill/>
          <a:ln w="3175">
            <a:solidFill>
              <a:schemeClr val="bg1">
                <a:lumMod val="75000"/>
                <a:lumOff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4"/>
          <p:cNvSpPr txBox="1"/>
          <p:nvPr/>
        </p:nvSpPr>
        <p:spPr>
          <a:xfrm>
            <a:off x="389131" y="3904244"/>
            <a:ext cx="1507453" cy="61568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600" b="1" dirty="0">
                <a:solidFill>
                  <a:schemeClr val="bg1"/>
                </a:solidFill>
                <a:latin typeface="+mj-ea"/>
                <a:ea typeface="+mj-ea"/>
              </a:rPr>
              <a:t>IMPACT FACTOR</a:t>
            </a:r>
            <a:endParaRPr lang="en-US" sz="6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ts val="2000"/>
              </a:lnSpc>
            </a:pPr>
            <a:r>
              <a:rPr 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6.7</a:t>
            </a:r>
            <a:endParaRPr 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食品与农学系列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3"/>
            <a:ext cx="12228842" cy="6072073"/>
          </a:xfrm>
          <a:prstGeom prst="rect">
            <a:avLst/>
          </a:prstGeom>
        </p:spPr>
      </p:pic>
      <p:sp>
        <p:nvSpPr>
          <p:cNvPr id="18" name="TextBox 38"/>
          <p:cNvSpPr txBox="1"/>
          <p:nvPr/>
        </p:nvSpPr>
        <p:spPr>
          <a:xfrm>
            <a:off x="179037" y="3363838"/>
            <a:ext cx="1953358" cy="512934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 algn="ctr">
              <a:spcAft>
                <a:spcPts val="400"/>
              </a:spcAft>
              <a:buSzPct val="85000"/>
            </a:pPr>
            <a:r>
              <a:rPr lang="en-US" sz="1200" b="1" i="1" dirty="0">
                <a:solidFill>
                  <a:schemeClr val="bg1"/>
                </a:solidFill>
                <a:latin typeface="+mj-lt"/>
                <a:ea typeface="+mj-ea"/>
              </a:rPr>
              <a:t>Environmental Science &amp; Technology</a:t>
            </a:r>
            <a:endParaRPr lang="en-US" sz="1200" b="1" i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24" name="TextBox 4"/>
          <p:cNvSpPr txBox="1"/>
          <p:nvPr/>
        </p:nvSpPr>
        <p:spPr>
          <a:xfrm>
            <a:off x="783628" y="3973421"/>
            <a:ext cx="636392" cy="605294"/>
          </a:xfrm>
          <a:prstGeom prst="rect">
            <a:avLst/>
          </a:prstGeom>
          <a:noFill/>
        </p:spPr>
        <p:txBody>
          <a:bodyPr wrap="none" lIns="0" rIns="0" rtlCol="0" anchor="t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600" b="1" dirty="0">
                <a:solidFill>
                  <a:schemeClr val="bg1"/>
                </a:solidFill>
                <a:latin typeface="+mj-lt"/>
                <a:ea typeface="+mj-ea"/>
              </a:rPr>
              <a:t>IMPACT FACTOR</a:t>
            </a:r>
            <a:endParaRPr lang="en-US" sz="6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ctr">
              <a:lnSpc>
                <a:spcPts val="2000"/>
              </a:lnSpc>
            </a:pPr>
            <a:r>
              <a:rPr lang="en-US" sz="2000" b="1" dirty="0" smtClean="0">
                <a:solidFill>
                  <a:schemeClr val="bg1"/>
                </a:solidFill>
                <a:latin typeface="+mj-lt"/>
                <a:ea typeface="+mj-ea"/>
              </a:rPr>
              <a:t>12.2</a:t>
            </a:r>
            <a:endParaRPr lang="en-US" sz="2000" b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969560"/>
            <a:ext cx="1080000" cy="1433980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336" y="1946932"/>
            <a:ext cx="1080000" cy="1428473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889" y="1222967"/>
            <a:ext cx="1508400" cy="2019234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934" y="1345490"/>
            <a:ext cx="1080000" cy="143397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068" y="1968230"/>
            <a:ext cx="1080000" cy="1435310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cxnSp>
        <p:nvCxnSpPr>
          <p:cNvPr id="31" name="直接连接符 30"/>
          <p:cNvCxnSpPr/>
          <p:nvPr/>
        </p:nvCxnSpPr>
        <p:spPr>
          <a:xfrm>
            <a:off x="2339752" y="987574"/>
            <a:ext cx="0" cy="3600000"/>
          </a:xfrm>
          <a:prstGeom prst="line">
            <a:avLst/>
          </a:prstGeom>
          <a:ln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9"/>
          <p:cNvSpPr txBox="1"/>
          <p:nvPr/>
        </p:nvSpPr>
        <p:spPr>
          <a:xfrm>
            <a:off x="2771800" y="3481728"/>
            <a:ext cx="1456569" cy="818214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altLang="zh-CN" sz="1100" b="1" i="1" dirty="0">
                <a:solidFill>
                  <a:schemeClr val="bg1"/>
                </a:solidFill>
                <a:latin typeface="+mj-lt"/>
              </a:rPr>
              <a:t>Environmental Science &amp; Technology Letters</a:t>
            </a:r>
            <a:endParaRPr lang="en-US" altLang="zh-CN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3" name="TextBox 39"/>
          <p:cNvSpPr txBox="1"/>
          <p:nvPr/>
        </p:nvSpPr>
        <p:spPr>
          <a:xfrm>
            <a:off x="3998934" y="896027"/>
            <a:ext cx="1456569" cy="427971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altLang="zh-CN" sz="1100" b="1" i="1" dirty="0">
                <a:solidFill>
                  <a:schemeClr val="bg1"/>
                </a:solidFill>
                <a:latin typeface="+mj-lt"/>
              </a:rPr>
              <a:t>ACS ES&amp;T Engineering</a:t>
            </a:r>
            <a:endParaRPr lang="en-US" altLang="zh-CN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TextBox 39"/>
          <p:cNvSpPr txBox="1"/>
          <p:nvPr/>
        </p:nvSpPr>
        <p:spPr>
          <a:xfrm>
            <a:off x="5226068" y="3474525"/>
            <a:ext cx="1456569" cy="427971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altLang="zh-CN" sz="1100" b="1" i="1" dirty="0">
                <a:solidFill>
                  <a:schemeClr val="bg1"/>
                </a:solidFill>
                <a:latin typeface="+mj-lt"/>
              </a:rPr>
              <a:t>ACS ES&amp;T Water</a:t>
            </a:r>
            <a:endParaRPr lang="en-US" altLang="zh-CN" sz="1100" b="1" i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344149"/>
            <a:ext cx="1080000" cy="1438792"/>
          </a:xfrm>
          <a:prstGeom prst="rect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36" name="TextBox 39"/>
          <p:cNvSpPr txBox="1"/>
          <p:nvPr/>
        </p:nvSpPr>
        <p:spPr>
          <a:xfrm>
            <a:off x="6444208" y="912886"/>
            <a:ext cx="1456569" cy="427971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br>
              <a:rPr lang="en-US" altLang="zh-CN" sz="1100" b="1" i="1" dirty="0">
                <a:solidFill>
                  <a:schemeClr val="bg1"/>
                </a:solidFill>
                <a:latin typeface="+mj-lt"/>
              </a:rPr>
            </a:br>
            <a:r>
              <a:rPr lang="en-US" altLang="zh-CN" sz="1100" b="1" i="1" dirty="0">
                <a:solidFill>
                  <a:schemeClr val="bg1"/>
                </a:solidFill>
                <a:latin typeface="+mj-lt"/>
              </a:rPr>
              <a:t>ACS ES&amp;T Air</a:t>
            </a:r>
            <a:endParaRPr lang="en-US" altLang="zh-CN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TextBox 39"/>
          <p:cNvSpPr txBox="1"/>
          <p:nvPr/>
        </p:nvSpPr>
        <p:spPr>
          <a:xfrm>
            <a:off x="7666301" y="3439923"/>
            <a:ext cx="1456569" cy="427971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en-US" altLang="zh-CN" sz="1100" b="1" i="1" dirty="0">
                <a:solidFill>
                  <a:schemeClr val="bg1"/>
                </a:solidFill>
                <a:latin typeface="+mj-lt"/>
              </a:rPr>
              <a:t>ACS Earth and Space Chemistry</a:t>
            </a:r>
            <a:endParaRPr lang="en-US" altLang="zh-CN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8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1"/>
                </a:solidFill>
              </a:rPr>
              <a:t>环境系列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63"/>
          <a:stretch>
            <a:fillRect/>
          </a:stretch>
        </p:blipFill>
        <p:spPr>
          <a:xfrm>
            <a:off x="-22915" y="9753"/>
            <a:ext cx="12228842" cy="6072073"/>
          </a:xfrm>
          <a:prstGeom prst="rect">
            <a:avLst/>
          </a:prstGeom>
        </p:spPr>
      </p:pic>
      <p:sp>
        <p:nvSpPr>
          <p:cNvPr id="19" name="TextBox 38"/>
          <p:cNvSpPr txBox="1"/>
          <p:nvPr/>
        </p:nvSpPr>
        <p:spPr>
          <a:xfrm>
            <a:off x="682906" y="3309290"/>
            <a:ext cx="1831302" cy="756943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</a:rPr>
              <a:t>传统化工研究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TextBox 39"/>
          <p:cNvSpPr txBox="1"/>
          <p:nvPr/>
        </p:nvSpPr>
        <p:spPr>
          <a:xfrm>
            <a:off x="2834663" y="3313929"/>
            <a:ext cx="1839366" cy="612927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</a:rPr>
              <a:t>化工数据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4923107" y="3316329"/>
            <a:ext cx="2081641" cy="319970"/>
          </a:xfrm>
          <a:prstGeom prst="rect">
            <a:avLst/>
          </a:prstGeom>
          <a:noFill/>
        </p:spPr>
        <p:txBody>
          <a:bodyPr wrap="square" lIns="0" tIns="0" r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</a:rPr>
              <a:t>能源与燃料化工</a:t>
            </a:r>
            <a:endParaRPr lang="en-US" sz="11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TextBox 40"/>
          <p:cNvSpPr txBox="1"/>
          <p:nvPr/>
        </p:nvSpPr>
        <p:spPr>
          <a:xfrm>
            <a:off x="7004748" y="3316329"/>
            <a:ext cx="2081641" cy="319970"/>
          </a:xfrm>
          <a:prstGeom prst="rect">
            <a:avLst/>
          </a:prstGeom>
          <a:noFill/>
        </p:spPr>
        <p:txBody>
          <a:bodyPr wrap="square" lIns="0" tIns="0" r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>
                <a:solidFill>
                  <a:schemeClr val="bg1"/>
                </a:solidFill>
                <a:latin typeface="+mj-ea"/>
                <a:ea typeface="+mj-ea"/>
              </a:rPr>
              <a:t>新能源</a:t>
            </a:r>
            <a:endParaRPr lang="en-US" sz="11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142821"/>
            <a:ext cx="1508541" cy="2002979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298" y="1142868"/>
            <a:ext cx="1499550" cy="2007787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853" y="1147504"/>
            <a:ext cx="1498493" cy="2007786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2930" y="1149909"/>
            <a:ext cx="1498494" cy="2004947"/>
          </a:xfrm>
          <a:prstGeom prst="rect">
            <a:avLst/>
          </a:prstGeom>
          <a:ln w="3175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42" name="标题 1"/>
          <p:cNvSpPr txBox="1"/>
          <p:nvPr/>
        </p:nvSpPr>
        <p:spPr>
          <a:xfrm>
            <a:off x="356236" y="353064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bg1"/>
                </a:solidFill>
              </a:rPr>
              <a:t>工业</a:t>
            </a:r>
            <a:r>
              <a:rPr lang="zh-CN" altLang="en-US" dirty="0" smtClean="0">
                <a:solidFill>
                  <a:schemeClr val="bg1"/>
                </a:solidFill>
              </a:rPr>
              <a:t>与能源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3074" name="Picture 2" descr="ACS Catalysis Cover Image for Volume 16, Issu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48" y="3636299"/>
            <a:ext cx="1501200" cy="199486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38"/>
          <p:cNvSpPr txBox="1"/>
          <p:nvPr/>
        </p:nvSpPr>
        <p:spPr>
          <a:xfrm>
            <a:off x="682906" y="5762032"/>
            <a:ext cx="1831302" cy="392279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 smtClean="0">
                <a:solidFill>
                  <a:schemeClr val="bg1"/>
                </a:solidFill>
                <a:latin typeface="+mj-ea"/>
                <a:ea typeface="+mj-ea"/>
              </a:rPr>
              <a:t>工业催化</a:t>
            </a:r>
            <a:endParaRPr lang="en-US" altLang="zh-CN" sz="11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3076" name="Picture 4" descr="ACS Applied Catalysis cover ima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930" y="3634568"/>
            <a:ext cx="1501200" cy="199323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38"/>
          <p:cNvSpPr txBox="1"/>
          <p:nvPr/>
        </p:nvSpPr>
        <p:spPr>
          <a:xfrm>
            <a:off x="2843691" y="5763287"/>
            <a:ext cx="2366261" cy="392279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100" b="1" dirty="0" smtClean="0">
                <a:solidFill>
                  <a:schemeClr val="bg1"/>
                </a:solidFill>
                <a:latin typeface="+mj-ea"/>
                <a:ea typeface="+mj-ea"/>
              </a:rPr>
              <a:t>催化在各行业的应用 </a:t>
            </a:r>
            <a:r>
              <a:rPr lang="en-US" altLang="zh-CN" sz="1100" b="1" i="1" dirty="0" smtClean="0">
                <a:solidFill>
                  <a:schemeClr val="bg1"/>
                </a:solidFill>
                <a:latin typeface="+mj-ea"/>
                <a:ea typeface="+mj-ea"/>
              </a:rPr>
              <a:t>2026 new</a:t>
            </a:r>
            <a:r>
              <a:rPr lang="zh-CN" altLang="en-US" sz="1100" b="1" i="1" dirty="0" smtClean="0">
                <a:solidFill>
                  <a:schemeClr val="bg1"/>
                </a:solidFill>
                <a:latin typeface="+mj-ea"/>
                <a:ea typeface="+mj-ea"/>
              </a:rPr>
              <a:t>！</a:t>
            </a:r>
            <a:endParaRPr lang="en-US" altLang="zh-CN" sz="1100" b="1" i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-1" y="0"/>
            <a:ext cx="6046382" cy="45089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marL="107950"/>
            <a:endParaRPr lang="en-US" altLang="zh-CN" sz="2000" b="1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107950"/>
            <a:r>
              <a:rPr lang="en-US" altLang="zh-CN" sz="2000" b="1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</a:t>
            </a:r>
            <a:r>
              <a:rPr lang="zh-CN" altLang="en-US" sz="2000" b="1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对全球开放科学呼声的回应</a:t>
            </a:r>
            <a:endParaRPr lang="en-US" altLang="zh-CN" sz="2000" b="1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107950" algn="just"/>
            <a:endParaRPr lang="en-US" altLang="zh-CN" sz="2000" b="1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15900" indent="-171450" algn="just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学术出版多年来一直在向开放获取迈进，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积极应对全球开放获取以及开放科学的呼声。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旗下最早的两本全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OA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期刊是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Central Science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和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Omega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。</a:t>
            </a:r>
            <a:endParaRPr lang="en-US" altLang="zh-CN" sz="1400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15900" indent="-171450" algn="just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2015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年上线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Central Science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，不收取发表费用，目标是提升化学作为“核心科学”的关注度，自创刊以来不断发表与其他学科交叉领域杰出的研究成果。</a:t>
            </a:r>
            <a:endParaRPr lang="en-US" altLang="zh-CN" sz="1400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15900" indent="-171450" algn="just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2016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年上线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ACS Omega, 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旨在快速发表经过同行评议的研究成果，加快新理念和有潜力的研究的传播，从而推动化学科学的前沿。</a:t>
            </a:r>
            <a:endParaRPr lang="en-US" altLang="zh-CN" sz="1400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15900" indent="-171450" algn="just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2021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年起上线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Au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（金）系列期刊，提供覆盖有机、环境、物理等各个领域的全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OA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期刊。目前已全部获得影响因子。</a:t>
            </a:r>
            <a:endParaRPr lang="en-US" altLang="zh-CN" sz="1400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21590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2023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年起与学术机构合作，推出多本全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OA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期刊，其中</a:t>
            </a:r>
            <a:b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Chemical &amp; Biomedical Imaging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、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Environment &amp; Health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、</a:t>
            </a:r>
            <a:b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</a:b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Precision Chemistry 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于</a:t>
            </a:r>
            <a:r>
              <a:rPr lang="en-US" altLang="zh-CN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2025</a:t>
            </a:r>
            <a:r>
              <a:rPr lang="zh-CN" altLang="en-US" sz="1400" kern="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年获得首个影响因子。</a:t>
            </a:r>
            <a:endParaRPr lang="en-US" altLang="zh-CN" sz="1400" kern="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 rotWithShape="1"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32000" contras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39"/>
          <a:stretch>
            <a:fillRect/>
          </a:stretch>
        </p:blipFill>
        <p:spPr>
          <a:xfrm>
            <a:off x="7158970" y="3114907"/>
            <a:ext cx="5033030" cy="37430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-2" y="0"/>
            <a:ext cx="12192001" cy="624786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/>
              </a:gs>
              <a:gs pos="41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 smtClean="0">
              <a:solidFill>
                <a:schemeClr val="bg1"/>
              </a:solidFill>
              <a:latin typeface="+mj-lt"/>
              <a:ea typeface="+mj-ea"/>
            </a:endParaRPr>
          </a:p>
          <a:p>
            <a:pPr marL="107950" indent="-171450">
              <a:spcAft>
                <a:spcPts val="600"/>
              </a:spcAft>
              <a:buSzPct val="85000"/>
              <a:buFont typeface="Wingdings" panose="05000000000000000000" pitchFamily="2" charset="2"/>
              <a:buChar char="n"/>
            </a:pPr>
            <a:endParaRPr lang="en-US" altLang="zh-CN" sz="2000" kern="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4" name="TextBox 9"/>
          <p:cNvSpPr txBox="1"/>
          <p:nvPr/>
        </p:nvSpPr>
        <p:spPr>
          <a:xfrm>
            <a:off x="1337894" y="1928478"/>
            <a:ext cx="2224526" cy="2585323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>
              <a:spcAft>
                <a:spcPts val="600"/>
              </a:spcAft>
              <a:buSzPct val="85000"/>
            </a:pPr>
            <a:r>
              <a:rPr lang="zh-CN" altLang="en-US" sz="1200" b="1" dirty="0">
                <a:solidFill>
                  <a:schemeClr val="bg1"/>
                </a:solidFill>
                <a:latin typeface="+mj-lt"/>
                <a:ea typeface="+mj-ea"/>
              </a:rPr>
              <a:t>细分学科类别：</a:t>
            </a:r>
            <a:endParaRPr lang="en-US" sz="12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Bio &amp; Med Chem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Engineering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Environmental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Materials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Measurement Science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Nanoscience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Organic &amp; Inorganic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Physical Chemistry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>
              <a:spcAft>
                <a:spcPts val="6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ACS Polymers Au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grpSp>
        <p:nvGrpSpPr>
          <p:cNvPr id="5" name="Group 41"/>
          <p:cNvGrpSpPr/>
          <p:nvPr/>
        </p:nvGrpSpPr>
        <p:grpSpPr>
          <a:xfrm>
            <a:off x="3843052" y="1764704"/>
            <a:ext cx="5338318" cy="1280831"/>
            <a:chOff x="3441761" y="300214"/>
            <a:chExt cx="4634027" cy="1130444"/>
          </a:xfrm>
        </p:grpSpPr>
        <p:pic>
          <p:nvPicPr>
            <p:cNvPr id="6" name="Picture 42" descr="A picture containing text, building, outdoor, sign&#10;&#10;Description automatically generated"/>
            <p:cNvPicPr>
              <a:picLocks noChangeAspect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9778" y="300214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7" name="Picture 43" descr="A picture containing text, plant, close&#10;&#10;Description automatically generated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7766" y="300214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8" name="Picture 44" descr="A screenshot of a building&#10;&#10;Description automatically generated with low confidence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5786" y="300214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9" name="Picture 45" descr="A picture containing text&#10;&#10;Description automatically generated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3772" y="300214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10" name="Picture 46" descr="A picture containing text, grass&#10;&#10;Description automatically generated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61" y="300214"/>
              <a:ext cx="850001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14300" dist="38100" dir="2700000" algn="tl" rotWithShape="0">
                <a:prstClr val="black">
                  <a:alpha val="11000"/>
                </a:prstClr>
              </a:outerShdw>
            </a:effectLst>
          </p:spPr>
        </p:pic>
      </p:grpSp>
      <p:grpSp>
        <p:nvGrpSpPr>
          <p:cNvPr id="11" name="Group 47"/>
          <p:cNvGrpSpPr/>
          <p:nvPr/>
        </p:nvGrpSpPr>
        <p:grpSpPr>
          <a:xfrm>
            <a:off x="4056750" y="2367936"/>
            <a:ext cx="5338318" cy="1280832"/>
            <a:chOff x="3441760" y="1519479"/>
            <a:chExt cx="4648484" cy="1149669"/>
          </a:xfrm>
        </p:grpSpPr>
        <p:pic>
          <p:nvPicPr>
            <p:cNvPr id="14" name="Picture 48" descr="Graphical user interface&#10;&#10;Description automatically generated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60" y="1529091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15" name="Picture 49" descr="A screenshot of a video game&#10;&#10;Description automatically generated with medium confidence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0892" y="1529091"/>
              <a:ext cx="850002" cy="1130444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16" name="Picture 50" descr="A picture containing text&#10;&#10;Description automatically generated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024" y="1520418"/>
              <a:ext cx="863045" cy="1147791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17" name="Picture 51" descr="A picture containing text&#10;&#10;Description automatically generated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2199" y="1519479"/>
              <a:ext cx="864458" cy="1149669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18" name="Picture 52" descr="A picture containing arrow&#10;&#10;Description automatically generated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5786" y="1519479"/>
              <a:ext cx="864458" cy="1149669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</p:grpSp>
      <p:grpSp>
        <p:nvGrpSpPr>
          <p:cNvPr id="19" name="Group 53"/>
          <p:cNvGrpSpPr/>
          <p:nvPr/>
        </p:nvGrpSpPr>
        <p:grpSpPr>
          <a:xfrm>
            <a:off x="4274927" y="3008996"/>
            <a:ext cx="5338318" cy="1258125"/>
            <a:chOff x="3441760" y="2749470"/>
            <a:chExt cx="4656248" cy="1149669"/>
          </a:xfrm>
        </p:grpSpPr>
        <p:pic>
          <p:nvPicPr>
            <p:cNvPr id="20" name="Picture 54" descr="Graphical user interface, application&#10;&#10;Description automatically generated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0061" y="2750409"/>
              <a:ext cx="863046" cy="1147791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21" name="Picture 55" descr="A picture containing calendar&#10;&#10;Description automatically generated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760" y="2749470"/>
              <a:ext cx="864458" cy="1149669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22" name="Picture 56" descr="A picture containing text&#10;&#10;Description automatically generated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5250" y="2750409"/>
              <a:ext cx="864457" cy="1147791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23" name="Picture 57" descr="Calendar&#10;&#10;Description automatically generated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3551" y="2750409"/>
              <a:ext cx="864457" cy="1147791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  <p:pic>
          <p:nvPicPr>
            <p:cNvPr id="24" name="Picture 58" descr="A picture containing diagram&#10;&#10;Description automatically generated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6950" y="2750409"/>
              <a:ext cx="864457" cy="1147791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outerShdw blurRad="120683" dist="38100" dir="2700000" sx="100175" sy="100175" algn="tl" rotWithShape="0">
                <a:prstClr val="black">
                  <a:alpha val="11030"/>
                </a:prstClr>
              </a:outerShdw>
            </a:effectLst>
          </p:spPr>
        </p:pic>
      </p:grpSp>
      <p:sp>
        <p:nvSpPr>
          <p:cNvPr id="25" name="TextBox 38"/>
          <p:cNvSpPr txBox="1"/>
          <p:nvPr/>
        </p:nvSpPr>
        <p:spPr>
          <a:xfrm>
            <a:off x="1337894" y="1394967"/>
            <a:ext cx="4753138" cy="235861"/>
          </a:xfrm>
          <a:prstGeom prst="rect">
            <a:avLst/>
          </a:prstGeom>
          <a:noFill/>
        </p:spPr>
        <p:txBody>
          <a:bodyPr wrap="square" lIns="0" tIns="0" rtlCol="0" anchor="t">
            <a:noAutofit/>
          </a:bodyPr>
          <a:lstStyle/>
          <a:p>
            <a:pPr>
              <a:spcAft>
                <a:spcPts val="400"/>
              </a:spcAft>
              <a:buSzPct val="85000"/>
            </a:pPr>
            <a:r>
              <a:rPr lang="zh-CN" altLang="en-US" sz="1200" b="1" dirty="0">
                <a:solidFill>
                  <a:schemeClr val="bg1"/>
                </a:solidFill>
                <a:latin typeface="+mj-lt"/>
              </a:rPr>
              <a:t>跨学科化学类：</a:t>
            </a:r>
            <a:r>
              <a:rPr lang="fr-FR" sz="1200" b="1" i="1" dirty="0">
                <a:solidFill>
                  <a:schemeClr val="bg1"/>
                </a:solidFill>
                <a:latin typeface="+mj-lt"/>
                <a:ea typeface="+mj-ea"/>
              </a:rPr>
              <a:t>ACS Central Science</a:t>
            </a:r>
            <a:r>
              <a:rPr lang="en-US" sz="1200" b="1" i="1" dirty="0">
                <a:solidFill>
                  <a:schemeClr val="bg1"/>
                </a:solidFill>
                <a:latin typeface="+mj-lt"/>
                <a:ea typeface="+mj-ea"/>
              </a:rPr>
              <a:t>,</a:t>
            </a:r>
            <a:r>
              <a:rPr lang="zh-CN" altLang="en-US" sz="1200" b="1" i="1" dirty="0">
                <a:solidFill>
                  <a:schemeClr val="bg1"/>
                </a:solidFill>
                <a:latin typeface="+mj-lt"/>
                <a:ea typeface="+mj-ea"/>
              </a:rPr>
              <a:t>  </a:t>
            </a:r>
            <a:r>
              <a:rPr lang="fr-FR" sz="1200" b="1" i="1" dirty="0">
                <a:solidFill>
                  <a:schemeClr val="bg1"/>
                </a:solidFill>
                <a:latin typeface="+mj-lt"/>
                <a:ea typeface="+mj-ea"/>
              </a:rPr>
              <a:t>ACS Omega,  JACS Au</a:t>
            </a:r>
            <a:endParaRPr lang="en-US" sz="1000" b="1" i="1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26" name="TextBox 38"/>
          <p:cNvSpPr txBox="1"/>
          <p:nvPr/>
        </p:nvSpPr>
        <p:spPr>
          <a:xfrm>
            <a:off x="948428" y="4679575"/>
            <a:ext cx="9144000" cy="1164085"/>
          </a:xfrm>
          <a:prstGeom prst="rect">
            <a:avLst/>
          </a:prstGeom>
          <a:noFill/>
        </p:spPr>
        <p:txBody>
          <a:bodyPr wrap="square" lIns="0" tIns="0" rtlCol="0" anchor="ctr" anchorCtr="0">
            <a:noAutofit/>
          </a:bodyPr>
          <a:lstStyle/>
          <a:p>
            <a:pPr marL="360045">
              <a:spcAft>
                <a:spcPts val="400"/>
              </a:spcAft>
              <a:buSzPct val="85000"/>
            </a:pPr>
            <a:r>
              <a:rPr lang="zh-CN" altLang="en-US" sz="1200" b="1" dirty="0">
                <a:solidFill>
                  <a:schemeClr val="bg1"/>
                </a:solidFill>
                <a:latin typeface="+mj-lt"/>
                <a:ea typeface="+mj-ea"/>
              </a:rPr>
              <a:t>与其他机构合作的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+mj-ea"/>
              </a:rPr>
              <a:t>OA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+mj-ea"/>
              </a:rPr>
              <a:t>期刊：</a:t>
            </a:r>
            <a:endParaRPr lang="en-US" sz="1200" b="1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360045">
              <a:spcAft>
                <a:spcPts val="4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Precision Chemistry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（中科大）</a:t>
            </a:r>
            <a:r>
              <a:rPr lang="en-US" altLang="zh-CN" sz="1200" dirty="0">
                <a:solidFill>
                  <a:schemeClr val="bg1"/>
                </a:solidFill>
                <a:latin typeface="+mj-lt"/>
                <a:ea typeface="+mj-ea"/>
              </a:rPr>
              <a:t>		</a:t>
            </a: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Chemical &amp; Biomedical Imaging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（南京大学）</a:t>
            </a:r>
            <a:endParaRPr lang="en-US" altLang="zh-CN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360045">
              <a:spcAft>
                <a:spcPts val="4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Environment &amp; Health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（生态环境研究中心）</a:t>
            </a:r>
            <a:r>
              <a:rPr lang="en-US" altLang="zh-CN" sz="1200" dirty="0">
                <a:solidFill>
                  <a:schemeClr val="bg1"/>
                </a:solidFill>
                <a:latin typeface="+mj-lt"/>
                <a:ea typeface="+mj-ea"/>
              </a:rPr>
              <a:t>	</a:t>
            </a:r>
            <a:r>
              <a:rPr lang="en-US" altLang="zh-CN" sz="1200" dirty="0" err="1">
                <a:solidFill>
                  <a:schemeClr val="bg1"/>
                </a:solidFill>
                <a:latin typeface="+mj-lt"/>
                <a:ea typeface="+mj-ea"/>
              </a:rPr>
              <a:t>Chem</a:t>
            </a:r>
            <a:r>
              <a:rPr lang="en-US" altLang="zh-CN" sz="1200" dirty="0">
                <a:solidFill>
                  <a:schemeClr val="bg1"/>
                </a:solidFill>
                <a:latin typeface="+mj-lt"/>
                <a:ea typeface="+mj-ea"/>
              </a:rPr>
              <a:t> &amp; Bio Engineering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（浙江大学）</a:t>
            </a:r>
            <a:endParaRPr lang="en-US" altLang="zh-CN" sz="1200" dirty="0">
              <a:solidFill>
                <a:schemeClr val="bg1"/>
              </a:solidFill>
              <a:latin typeface="+mj-lt"/>
              <a:ea typeface="+mj-ea"/>
            </a:endParaRPr>
          </a:p>
          <a:p>
            <a:pPr marL="360045">
              <a:spcAft>
                <a:spcPts val="400"/>
              </a:spcAft>
              <a:buSzPct val="85000"/>
            </a:pP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Artificial Photosynthesis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（西湖大学）</a:t>
            </a:r>
            <a:r>
              <a:rPr lang="en-US" altLang="zh-CN" sz="1200" dirty="0">
                <a:solidFill>
                  <a:schemeClr val="bg1"/>
                </a:solidFill>
                <a:latin typeface="+mj-lt"/>
                <a:ea typeface="+mj-ea"/>
              </a:rPr>
              <a:t>	</a:t>
            </a:r>
            <a:r>
              <a:rPr lang="en-US" sz="1200" dirty="0">
                <a:solidFill>
                  <a:schemeClr val="bg1"/>
                </a:solidFill>
                <a:latin typeface="+mj-lt"/>
                <a:ea typeface="+mj-ea"/>
              </a:rPr>
              <a:t>Polymer Science &amp; Technology</a:t>
            </a:r>
            <a:r>
              <a:rPr lang="zh-CN" altLang="en-US" sz="1200" dirty="0">
                <a:solidFill>
                  <a:schemeClr val="bg1"/>
                </a:solidFill>
                <a:latin typeface="+mj-lt"/>
                <a:ea typeface="+mj-ea"/>
              </a:rPr>
              <a:t>（长春应化所）</a:t>
            </a:r>
            <a:r>
              <a:rPr lang="en-US" altLang="zh-CN" sz="1200" dirty="0" smtClean="0">
                <a:solidFill>
                  <a:schemeClr val="bg1"/>
                </a:solidFill>
                <a:latin typeface="+mj-lt"/>
                <a:ea typeface="+mj-ea"/>
              </a:rPr>
              <a:t>……</a:t>
            </a:r>
            <a:endParaRPr lang="en-US" sz="1200" dirty="0">
              <a:solidFill>
                <a:schemeClr val="bg1"/>
              </a:solidFill>
              <a:latin typeface="+mj-lt"/>
              <a:ea typeface="+mj-ea"/>
            </a:endParaRPr>
          </a:p>
        </p:txBody>
      </p:sp>
      <p:sp>
        <p:nvSpPr>
          <p:cNvPr id="27" name="Title 12"/>
          <p:cNvSpPr txBox="1"/>
          <p:nvPr/>
        </p:nvSpPr>
        <p:spPr>
          <a:xfrm>
            <a:off x="1260317" y="828600"/>
            <a:ext cx="4396204" cy="447547"/>
          </a:xfrm>
          <a:prstGeom prst="rect">
            <a:avLst/>
          </a:prstGeom>
        </p:spPr>
        <p:txBody>
          <a:bodyPr lIns="0" tIns="0" rIns="0" bIns="0" anchor="t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0032A0"/>
                </a:solidFill>
                <a:latin typeface="+mj-lt"/>
                <a:ea typeface="MS PGothic" panose="020B0600070205080204" charset="-128"/>
                <a:cs typeface="MS PGothic" panose="020B0600070205080204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A4A8E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5pPr>
            <a:lvl6pPr marL="3429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6pPr>
            <a:lvl7pPr marL="6858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7pPr>
            <a:lvl8pPr marL="10287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8pPr>
            <a:lvl9pPr marL="1371600" algn="l" defTabSz="342900" rtl="0" eaLnBrk="1" fontAlgn="base" hangingPunct="1">
              <a:spcBef>
                <a:spcPct val="0"/>
              </a:spcBef>
              <a:spcAft>
                <a:spcPct val="0"/>
              </a:spcAft>
              <a:defRPr sz="300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charset="-128"/>
                <a:cs typeface="MS PGothic" panose="020B0600070205080204" charset="-128"/>
              </a:defRPr>
            </a:lvl9pPr>
          </a:lstStyle>
          <a:p>
            <a:pPr>
              <a:lnSpc>
                <a:spcPts val="2600"/>
              </a:lnSpc>
            </a:pPr>
            <a:r>
              <a:rPr lang="en-US" altLang="zh-CN" sz="2800" dirty="0">
                <a:solidFill>
                  <a:schemeClr val="bg1"/>
                </a:solidFill>
                <a:ea typeface="+mj-ea"/>
              </a:rPr>
              <a:t>Open Access Journals</a:t>
            </a:r>
            <a:endParaRPr lang="en-US" altLang="zh-CN" sz="2800" dirty="0">
              <a:solidFill>
                <a:schemeClr val="bg1"/>
              </a:solidFill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流程图: 延期 8"/>
          <p:cNvSpPr/>
          <p:nvPr/>
        </p:nvSpPr>
        <p:spPr>
          <a:xfrm>
            <a:off x="0" y="1303431"/>
            <a:ext cx="4513811" cy="3858257"/>
          </a:xfrm>
          <a:prstGeom prst="flowChartDelay">
            <a:avLst/>
          </a:prstGeom>
          <a:solidFill>
            <a:srgbClr val="FFC000">
              <a:alpha val="95000"/>
            </a:srgbClr>
          </a:solidFill>
          <a:ln w="19050"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tIns="240000" bIns="240000" anchor="ctr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90" indent="-17145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Arial" panose="020B0604020202020204" pitchFamily="34" charset="0"/>
              <a:buChar char="•"/>
              <a:defRPr/>
            </a:pPr>
            <a:endParaRPr lang="en-US" altLang="zh-CN" sz="1400" kern="0" dirty="0" smtClean="0">
              <a:latin typeface="+mj-ea"/>
              <a:cs typeface="Arial" panose="020B0604020202020204" pitchFamily="34" charset="0"/>
            </a:endParaRPr>
          </a:p>
          <a:p>
            <a:pPr marL="720090" indent="-17145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 smtClean="0">
                <a:latin typeface="+mj-ea"/>
                <a:cs typeface="Arial" panose="020B0604020202020204" pitchFamily="34" charset="0"/>
              </a:rPr>
              <a:t>请</a:t>
            </a:r>
            <a:r>
              <a:rPr lang="zh-CN" altLang="en-US" sz="1400" kern="0" dirty="0">
                <a:latin typeface="+mj-ea"/>
                <a:cs typeface="Arial" panose="020B0604020202020204" pitchFamily="34" charset="0"/>
              </a:rPr>
              <a:t>通过正规渠道获取数据库资源</a:t>
            </a:r>
            <a:endParaRPr lang="zh-CN" altLang="en-US" sz="1400" kern="0" dirty="0">
              <a:latin typeface="+mj-ea"/>
              <a:cs typeface="Arial" panose="020B0604020202020204" pitchFamily="34" charset="0"/>
            </a:endParaRPr>
          </a:p>
          <a:p>
            <a:pPr marL="720090" indent="-17145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latin typeface="+mj-ea"/>
                <a:cs typeface="Arial" panose="020B0604020202020204" pitchFamily="34" charset="0"/>
              </a:rPr>
              <a:t>请合理使用资源，注意知识产权保护</a:t>
            </a:r>
            <a:endParaRPr lang="zh-CN" altLang="en-US" sz="1400" kern="0" dirty="0">
              <a:latin typeface="+mj-ea"/>
              <a:cs typeface="Arial" panose="020B0604020202020204" pitchFamily="34" charset="0"/>
            </a:endParaRPr>
          </a:p>
          <a:p>
            <a:pPr marL="720090" indent="-17145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latin typeface="+mj-ea"/>
                <a:cs typeface="Arial" panose="020B0604020202020204" pitchFamily="34" charset="0"/>
              </a:rPr>
              <a:t>请不要使用下载软件进行批量下载</a:t>
            </a:r>
            <a:endParaRPr lang="zh-CN" altLang="en-US" sz="1400" kern="0" dirty="0">
              <a:latin typeface="+mj-ea"/>
              <a:cs typeface="Arial" panose="020B0604020202020204" pitchFamily="34" charset="0"/>
            </a:endParaRPr>
          </a:p>
          <a:p>
            <a:pPr marL="720090" indent="-17145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400" kern="0" dirty="0">
                <a:latin typeface="+mj-ea"/>
                <a:cs typeface="Arial" panose="020B0604020202020204" pitchFamily="34" charset="0"/>
              </a:rPr>
              <a:t>请妥善保存您机构的远程访问</a:t>
            </a:r>
            <a:r>
              <a:rPr lang="zh-CN" altLang="en-US" sz="1400" kern="0" dirty="0" smtClean="0">
                <a:latin typeface="+mj-ea"/>
                <a:cs typeface="Arial" panose="020B0604020202020204" pitchFamily="34" charset="0"/>
              </a:rPr>
              <a:t>账号</a:t>
            </a:r>
            <a:endParaRPr lang="en-US" altLang="zh-CN" sz="1400" kern="0" dirty="0" smtClean="0">
              <a:latin typeface="+mj-ea"/>
              <a:cs typeface="Arial" panose="020B0604020202020204" pitchFamily="34" charset="0"/>
            </a:endParaRPr>
          </a:p>
          <a:p>
            <a:pPr marL="548640"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zh-CN" altLang="en-US" kern="0" dirty="0" smtClean="0">
                <a:latin typeface="+mj-ea"/>
                <a:cs typeface="Arial" panose="020B0604020202020204" pitchFamily="34" charset="0"/>
              </a:rPr>
              <a:t>感谢您的支持！</a:t>
            </a:r>
            <a:endParaRPr lang="en-US" altLang="zh-CN" kern="0" dirty="0">
              <a:latin typeface="+mj-ea"/>
              <a:cs typeface="Arial" panose="020B0604020202020204" pitchFamily="34" charset="0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23227" y="8137249"/>
            <a:ext cx="425873" cy="155266"/>
          </a:xfrm>
        </p:spPr>
        <p:txBody>
          <a:bodyPr/>
          <a:lstStyle/>
          <a:p>
            <a:fld id="{1D43D921-F237-4139-86D7-2CCBC6A217AA}" type="slidenum">
              <a:rPr lang="en-US"/>
            </a:fld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033079" y="1528395"/>
            <a:ext cx="4805917" cy="1004482"/>
          </a:xfrm>
          <a:prstGeom prst="rect">
            <a:avLst/>
          </a:prstGeom>
          <a:noFill/>
          <a:ln w="3175" algn="ctr">
            <a:noFill/>
            <a:prstDash val="dash"/>
            <a:miter lim="800000"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en-US" altLang="zh-CN" sz="1300" b="1" kern="0" dirty="0" err="1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iGroup</a:t>
            </a:r>
            <a:r>
              <a:rPr lang="en-US" altLang="zh-CN" sz="1300" b="1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 China | </a:t>
            </a:r>
            <a:r>
              <a:rPr lang="zh-CN" altLang="zh-CN" sz="1300" b="1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长煦信息技术咨询（上海）有限公司</a:t>
            </a:r>
            <a:endParaRPr lang="zh-CN" altLang="zh-CN" sz="1300" b="1" kern="0" dirty="0">
              <a:latin typeface="+mj-lt"/>
              <a:ea typeface="华文仿宋" panose="02010600040101010101" pitchFamily="2" charset="-122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zh-CN" altLang="en-US" sz="1300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是美国化学会、美国物理学会、美国科学发展协会等学</a:t>
            </a:r>
            <a:r>
              <a:rPr lang="zh-CN" altLang="en-US" sz="1300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协</a:t>
            </a:r>
            <a:endParaRPr lang="en-US" altLang="zh-CN" sz="1300" kern="0" dirty="0">
              <a:latin typeface="+mj-lt"/>
              <a:ea typeface="华文仿宋" panose="02010600040101010101" pitchFamily="2" charset="-122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zh-CN" altLang="en-US" sz="1300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全文</a:t>
            </a:r>
            <a:r>
              <a:rPr lang="zh-CN" altLang="en-US" sz="1300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数据库和在线出版物的国内</a:t>
            </a:r>
            <a:r>
              <a:rPr lang="zh-CN" altLang="en-US" sz="1300" kern="0" dirty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独家代理</a:t>
            </a:r>
            <a:endParaRPr lang="en-US" altLang="zh-CN" sz="1300" kern="0" dirty="0">
              <a:latin typeface="+mj-lt"/>
              <a:ea typeface="华文仿宋" panose="02010600040101010101" pitchFamily="2" charset="-122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anose="05000000000000000000" pitchFamily="2" charset="2"/>
              <a:buNone/>
              <a:defRPr/>
            </a:pPr>
            <a:r>
              <a:rPr lang="en-US" altLang="zh-CN" sz="1300" u="sng" kern="0" dirty="0" smtClean="0"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www.igroup.com.cn</a:t>
            </a:r>
            <a:endParaRPr lang="en-US" altLang="zh-CN" sz="1300" u="sng" kern="0" dirty="0">
              <a:latin typeface="+mj-lt"/>
              <a:ea typeface="华文仿宋" panose="02010600040101010101" pitchFamily="2" charset="-122"/>
              <a:cs typeface="Arial" panose="020B0604020202020204" pitchFamily="34" charset="0"/>
            </a:endParaRPr>
          </a:p>
        </p:txBody>
      </p:sp>
      <p:pic>
        <p:nvPicPr>
          <p:cNvPr id="10" name="图片 9"/>
          <p:cNvPicPr/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254" y="2532877"/>
            <a:ext cx="1512000" cy="1512000"/>
          </a:xfrm>
          <a:prstGeom prst="rect">
            <a:avLst/>
          </a:prstGeom>
        </p:spPr>
      </p:pic>
      <p:pic>
        <p:nvPicPr>
          <p:cNvPr id="11" name="图片 10" descr="D:\产品\ACS\选购产品\ACS eBooks\二维码-ACS eBooks书单.png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13" y="2577190"/>
            <a:ext cx="1440000" cy="14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5487495" y="4044877"/>
            <a:ext cx="3442386" cy="342621"/>
          </a:xfrm>
          <a:prstGeom prst="rect">
            <a:avLst/>
          </a:prstGeom>
          <a:noFill/>
          <a:ln w="3175" algn="ctr">
            <a:noFill/>
            <a:prstDash val="dash"/>
            <a:miter lim="800000"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en-US" altLang="zh-CN" sz="1300" b="1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   </a:t>
            </a:r>
            <a:r>
              <a:rPr lang="en-US" altLang="zh-CN" sz="1300" b="1" kern="0" dirty="0" smtClean="0">
                <a:solidFill>
                  <a:srgbClr val="A6A6A6"/>
                </a:solidFill>
                <a:latin typeface="+mj-lt"/>
                <a:ea typeface="华文仿宋" panose="02010600040101010101" pitchFamily="2" charset="-122"/>
                <a:cs typeface="Arial" panose="020B0604020202020204" pitchFamily="34" charset="0"/>
              </a:rPr>
              <a:t>ACS Journals       ACS eBooks title list</a:t>
            </a:r>
            <a:endParaRPr lang="en-US" altLang="zh-CN" sz="1300" u="sng" kern="0" dirty="0">
              <a:solidFill>
                <a:srgbClr val="A6A6A6"/>
              </a:solidFill>
              <a:latin typeface="+mj-lt"/>
              <a:ea typeface="华文仿宋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519268" y="1979911"/>
            <a:ext cx="4703443" cy="48577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dirty="0" smtClean="0"/>
              <a:t>温馨提示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23227" y="8137249"/>
            <a:ext cx="425873" cy="155266"/>
          </a:xfrm>
        </p:spPr>
        <p:txBody>
          <a:bodyPr/>
          <a:lstStyle/>
          <a:p>
            <a:fld id="{1D43D921-F237-4139-86D7-2CCBC6A217AA}" type="slidenum">
              <a:rPr lang="en-US"/>
            </a:fld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201240" y="5925542"/>
            <a:ext cx="17145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DATE" val="2026"/>
  <p:tag name="DH_FLYSHEET_STYLE" val="1"/>
</p:tagLst>
</file>

<file path=ppt/theme/theme1.xml><?xml version="1.0" encoding="utf-8"?>
<a:theme xmlns:a="http://schemas.openxmlformats.org/drawingml/2006/main" name="ACS 2026">
  <a:themeElements>
    <a:clrScheme name="ACS 2026">
      <a:dk1>
        <a:srgbClr val="000000"/>
      </a:dk1>
      <a:lt1>
        <a:sysClr val="window" lastClr="FFFFFF"/>
      </a:lt1>
      <a:dk2>
        <a:srgbClr val="261F20"/>
      </a:dk2>
      <a:lt2>
        <a:srgbClr val="EDEDED"/>
      </a:lt2>
      <a:accent1>
        <a:srgbClr val="412BFD"/>
      </a:accent1>
      <a:accent2>
        <a:srgbClr val="6FEDEE"/>
      </a:accent2>
      <a:accent3>
        <a:srgbClr val="716D6E"/>
      </a:accent3>
      <a:accent4>
        <a:srgbClr val="FF4601"/>
      </a:accent4>
      <a:accent5>
        <a:srgbClr val="FFCA00"/>
      </a:accent5>
      <a:accent6>
        <a:srgbClr val="9D9D9D"/>
      </a:accent6>
      <a:hlink>
        <a:srgbClr val="412BFD"/>
      </a:hlink>
      <a:folHlink>
        <a:srgbClr val="92929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custClrLst>
    <a:custClr name="ACS Chromium Blue 60% #8D80FE Use Black Text">
      <a:srgbClr val="8D80FE"/>
    </a:custClr>
    <a:custClr name="ACS Cupric Blue 60% #A9F4F5 Use Black Text">
      <a:srgbClr val="A9F4F5"/>
    </a:custClr>
    <a:custClr name="ACS Methyl Orange 60% #FF9067 Use Black Text">
      <a:srgbClr val="FF9067"/>
    </a:custClr>
    <a:custClr name="ACS Vanadium Yellow 60% #FFDF66 Use Black Text">
      <a:srgbClr val="FFDF66"/>
    </a:custClr>
    <a:custClr name="ACS Nickel Green 60% #B0DD6F Use Black Text">
      <a:srgbClr val="B0DD6F"/>
    </a:custClr>
    <a:custClr name="ACS Copper (III) Acetate 60% #69A49C Use Black Text">
      <a:srgbClr val="69A49C"/>
    </a:custClr>
    <a:custClr name="ACS Phenolphthalein 60% #EFA0D8 Use Black Text">
      <a:srgbClr val="EFA0D8"/>
    </a:custClr>
    <a:custClr name="ACS Manganese Violet 60% #D0B7D5 Use Black Text">
      <a:srgbClr val="D0B7D5"/>
    </a:custClr>
    <a:custClr name="ACS Methane Blue 60% #ADC7E9 Use Black Text">
      <a:srgbClr val="ADC7E9"/>
    </a:custClr>
    <a:custClr name="ACS Ruthenium Gray 60% #C5CBCE Use Black Text">
      <a:srgbClr val="C5CBCE"/>
    </a:custClr>
    <a:custClr name="ACS Chromium Blue 80% #6755FD Use White Text">
      <a:srgbClr val="6755FD"/>
    </a:custClr>
    <a:custClr name="ACS Cupric Blue 80% #8CF1F1 Use Black Text">
      <a:srgbClr val="8CF1F1"/>
    </a:custClr>
    <a:custClr name="ACS Methyl Orange 80% #FF6B34 Use Black Text">
      <a:srgbClr val="FF6B34"/>
    </a:custClr>
    <a:custClr name="ACS Vanadium Yellow 80% #FFD533 Use Black Text">
      <a:srgbClr val="FFD533"/>
    </a:custClr>
    <a:custClr name="ACS Nickel Green 80% #95D23F Use Black Text">
      <a:srgbClr val="95D23F"/>
    </a:custClr>
    <a:custClr name="ACS Copper (III) Acetate 80% #37857B Use White Text">
      <a:srgbClr val="37857B"/>
    </a:custClr>
    <a:custClr name="ACS Phenolphthalein 80% #E980CB Use Black Text">
      <a:srgbClr val="E980CB"/>
    </a:custClr>
    <a:custClr name="ACS Manganese Violet 80% #C19FC7 Use Black Text">
      <a:srgbClr val="C19FC7"/>
    </a:custClr>
    <a:custClr name="ACS Methane Blue 80% #91B5E2 Use Black Text">
      <a:srgbClr val="91B5E2"/>
    </a:custClr>
    <a:custClr name="ACS Ruthenium Gray 80% #B1BABE Use Black Text">
      <a:srgbClr val="B1BABE"/>
    </a:custClr>
    <a:custClr name="ACS Chromium Blue 100% #412BFD Use White Text">
      <a:srgbClr val="412BFD"/>
    </a:custClr>
    <a:custClr name="ACS Cupric Blue 100% #6FEDEE Use Black Text">
      <a:srgbClr val="6FEDEE"/>
    </a:custClr>
    <a:custClr name="ACS Methyl Orange 100% #FF4601 Use Black Text">
      <a:srgbClr val="FF4601"/>
    </a:custClr>
    <a:custClr name="ACS Vanadium Yellow 100% #FFCA00 Use Black Text">
      <a:srgbClr val="FFCA00"/>
    </a:custClr>
    <a:custClr name="ACS Nickel Green 100% #7BC70F Use Black Text">
      <a:srgbClr val="7BC70F"/>
    </a:custClr>
    <a:custClr name="ACS Copper (III) Acetate 100% #05675A Use White Text">
      <a:srgbClr val="05675A"/>
    </a:custClr>
    <a:custClr name="ACS Phenolphthalein 100% #E460BE Use Black Text">
      <a:srgbClr val="E460BE"/>
    </a:custClr>
    <a:custClr name="ACS Manganese Violet 100% #B187B9 Use Black Text">
      <a:srgbClr val="B187B9"/>
    </a:custClr>
    <a:custClr name="ACS Methane Blue 100% #76A2DB Use Black Text">
      <a:srgbClr val="76A2DB"/>
    </a:custClr>
    <a:custClr name="ACS Ruthenium Gray 100% #9EA9AE Use Black Text">
      <a:srgbClr val="9EA9AE"/>
    </a:custClr>
    <a:custClr name="ACS Chromium Blue Dark 01 #1A00C6 Use White Text">
      <a:srgbClr val="1A00C6"/>
    </a:custClr>
    <a:custClr name="ACS Cupric Blue Dark 01 #00CAD1 Use Black Text">
      <a:srgbClr val="00CAD1"/>
    </a:custClr>
    <a:custClr name="ACS Methyl Orange Dark 01 #DE3400 Use White Text">
      <a:srgbClr val="DE3400"/>
    </a:custClr>
    <a:custClr name="ACS Vanadium Yellow Dark 01 #FFAC00 Use Black Text">
      <a:srgbClr val="FFAC00"/>
    </a:custClr>
    <a:custClr name="ACS Nickel Green Dark 01 #4FAC00 Use Black Text">
      <a:srgbClr val="4FAC00"/>
    </a:custClr>
    <a:custClr name="ACS Copper (III) Acetate Dark 01 #065557 Use White Text">
      <a:srgbClr val="065557"/>
    </a:custClr>
    <a:custClr name="ACS Phenolphthalein Dark 01 #B2008C Use White Text">
      <a:srgbClr val="B2008C"/>
    </a:custClr>
    <a:custClr name="ACS Manganese Violet Dark 01 #904F8C Use White Text">
      <a:srgbClr val="904F8C"/>
    </a:custClr>
    <a:custClr name="ACS Methane Blue Dark 01 #47759D Use White Text">
      <a:srgbClr val="47759D"/>
    </a:custClr>
    <a:custClr name="ACS Ruthenium Gray Dark 01 #576671 Use White Text">
      <a:srgbClr val="576671"/>
    </a:custClr>
    <a:custClr name="ACS Chromium Blue Dark 02 #11008D Use White Text">
      <a:srgbClr val="11008D"/>
    </a:custClr>
    <a:custClr name="ACS Cupric Blue Dark 02 #169AB0 Use Black Text">
      <a:srgbClr val="169AB0"/>
    </a:custClr>
    <a:custClr name="ACS Methyl Orange Dark 02 #BF2500 Use White Text">
      <a:srgbClr val="BF2500"/>
    </a:custClr>
    <a:custClr name="ACS Vanadium Yellow Dark 02 #EA8900 Use Black Text">
      <a:srgbClr val="EA8900"/>
    </a:custClr>
    <a:custClr name="ACS Nickel Green Dark 02 #148900 Use White Text">
      <a:srgbClr val="148900"/>
    </a:custClr>
    <a:custClr name="ACS Copper (III) Acetate Dark 02 #00474A Use White Text">
      <a:srgbClr val="00474A"/>
    </a:custClr>
    <a:custClr name="ACS Phenolphthalein Dark 02 #840164 Use White Text">
      <a:srgbClr val="840164"/>
    </a:custClr>
    <a:custClr name="ACS Manganese Violet Dark 02 #6D2C62 Use White Text">
      <a:srgbClr val="6D2C62"/>
    </a:custClr>
    <a:custClr name="ACS Methane Blue Dark 02 #215682 Use White Text">
      <a:srgbClr val="215682"/>
    </a:custClr>
    <a:custClr name="ACS Ruthenium Gray Dark 02 #37445A Use White Text">
      <a:srgbClr val="37445A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ACS 2026">
      <a:dk1>
        <a:srgbClr val="000000"/>
      </a:dk1>
      <a:lt1>
        <a:sysClr val="window" lastClr="FFFFFF"/>
      </a:lt1>
      <a:dk2>
        <a:srgbClr val="261F20"/>
      </a:dk2>
      <a:lt2>
        <a:srgbClr val="EDEDED"/>
      </a:lt2>
      <a:accent1>
        <a:srgbClr val="412BFD"/>
      </a:accent1>
      <a:accent2>
        <a:srgbClr val="6FEDEE"/>
      </a:accent2>
      <a:accent3>
        <a:srgbClr val="716D6E"/>
      </a:accent3>
      <a:accent4>
        <a:srgbClr val="FF4601"/>
      </a:accent4>
      <a:accent5>
        <a:srgbClr val="FFCA00"/>
      </a:accent5>
      <a:accent6>
        <a:srgbClr val="9D9D9D"/>
      </a:accent6>
      <a:hlink>
        <a:srgbClr val="412BFD"/>
      </a:hlink>
      <a:folHlink>
        <a:srgbClr val="92929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custClrLst>
    <a:custClr name="ACS Chromium Blue 60% #8D80FE Use Black Text">
      <a:srgbClr val="8D80FE"/>
    </a:custClr>
    <a:custClr name="ACS Cupric Blue 60% #A9F4F5 Use Black Text">
      <a:srgbClr val="A9F4F5"/>
    </a:custClr>
    <a:custClr name="ACS Methyl Orange 60% #FF9067 Use Black Text">
      <a:srgbClr val="FF9067"/>
    </a:custClr>
    <a:custClr name="ACS Vanadium Yellow 60% #FFDF66 Use Black Text">
      <a:srgbClr val="FFDF66"/>
    </a:custClr>
    <a:custClr name="ACS Nickel Green 60% #B0DD6F Use Black Text">
      <a:srgbClr val="B0DD6F"/>
    </a:custClr>
    <a:custClr name="ACS Copper (III) Acetate 60% #69A49C Use Black Text">
      <a:srgbClr val="69A49C"/>
    </a:custClr>
    <a:custClr name="ACS Phenolphthalein 60% #EFA0D8 Use Black Text">
      <a:srgbClr val="EFA0D8"/>
    </a:custClr>
    <a:custClr name="ACS Manganese Violet 60% #D0B7D5 Use Black Text">
      <a:srgbClr val="D0B7D5"/>
    </a:custClr>
    <a:custClr name="ACS Methane Blue 60% #ADC7E9 Use Black Text">
      <a:srgbClr val="ADC7E9"/>
    </a:custClr>
    <a:custClr name="ACS Ruthenium Gray 60% #C5CBCE Use Black Text">
      <a:srgbClr val="C5CBCE"/>
    </a:custClr>
    <a:custClr name="ACS Chromium Blue 80% #6755FD Use White Text">
      <a:srgbClr val="6755FD"/>
    </a:custClr>
    <a:custClr name="ACS Cupric Blue 80% #8CF1F1 Use Black Text">
      <a:srgbClr val="8CF1F1"/>
    </a:custClr>
    <a:custClr name="ACS Methyl Orange 80% #FF6B34 Use Black Text">
      <a:srgbClr val="FF6B34"/>
    </a:custClr>
    <a:custClr name="ACS Vanadium Yellow 80% #FFD533 Use Black Text">
      <a:srgbClr val="FFD533"/>
    </a:custClr>
    <a:custClr name="ACS Nickel Green 80% #95D23F Use Black Text">
      <a:srgbClr val="95D23F"/>
    </a:custClr>
    <a:custClr name="ACS Copper (III) Acetate 80% #37857B Use White Text">
      <a:srgbClr val="37857B"/>
    </a:custClr>
    <a:custClr name="ACS Phenolphthalein 80% #E980CB Use Black Text">
      <a:srgbClr val="E980CB"/>
    </a:custClr>
    <a:custClr name="ACS Manganese Violet 80% #C19FC7 Use Black Text">
      <a:srgbClr val="C19FC7"/>
    </a:custClr>
    <a:custClr name="ACS Methane Blue 80% #91B5E2 Use Black Text">
      <a:srgbClr val="91B5E2"/>
    </a:custClr>
    <a:custClr name="ACS Ruthenium Gray 80% #B1BABE Use Black Text">
      <a:srgbClr val="B1BABE"/>
    </a:custClr>
    <a:custClr name="ACS Chromium Blue 100% #412BFD Use White Text">
      <a:srgbClr val="412BFD"/>
    </a:custClr>
    <a:custClr name="ACS Cupric Blue 100% #6FEDEE Use Black Text">
      <a:srgbClr val="6FEDEE"/>
    </a:custClr>
    <a:custClr name="ACS Methyl Orange 100% #FF4601 Use Black Text">
      <a:srgbClr val="FF4601"/>
    </a:custClr>
    <a:custClr name="ACS Vanadium Yellow 100% #FFCA00 Use Black Text">
      <a:srgbClr val="FFCA00"/>
    </a:custClr>
    <a:custClr name="ACS Nickel Green 100% #7BC70F Use Black Text">
      <a:srgbClr val="7BC70F"/>
    </a:custClr>
    <a:custClr name="ACS Copper (III) Acetate 100% #05675A Use White Text">
      <a:srgbClr val="05675A"/>
    </a:custClr>
    <a:custClr name="ACS Phenolphthalein 100% #E460BE Use Black Text">
      <a:srgbClr val="E460BE"/>
    </a:custClr>
    <a:custClr name="ACS Manganese Violet 100% #B187B9 Use Black Text">
      <a:srgbClr val="B187B9"/>
    </a:custClr>
    <a:custClr name="ACS Methane Blue 100% #76A2DB Use Black Text">
      <a:srgbClr val="76A2DB"/>
    </a:custClr>
    <a:custClr name="ACS Ruthenium Gray 100% #9EA9AE Use Black Text">
      <a:srgbClr val="9EA9AE"/>
    </a:custClr>
    <a:custClr name="ACS Chromium Blue Dark 01 #1A00C6 Use White Text">
      <a:srgbClr val="1A00C6"/>
    </a:custClr>
    <a:custClr name="ACS Cupric Blue Dark 01 #00CAD1 Use Black Text">
      <a:srgbClr val="00CAD1"/>
    </a:custClr>
    <a:custClr name="ACS Methyl Orange Dark 01 #DE3400 Use White Text">
      <a:srgbClr val="DE3400"/>
    </a:custClr>
    <a:custClr name="ACS Vanadium Yellow Dark 01 #FFAC00 Use Black Text">
      <a:srgbClr val="FFAC00"/>
    </a:custClr>
    <a:custClr name="ACS Nickel Green Dark 01 #4FAC00 Use Black Text">
      <a:srgbClr val="4FAC00"/>
    </a:custClr>
    <a:custClr name="ACS Copper (III) Acetate Dark 01 #065557 Use White Text">
      <a:srgbClr val="065557"/>
    </a:custClr>
    <a:custClr name="ACS Phenolphthalein Dark 01 #B2008C Use White Text">
      <a:srgbClr val="B2008C"/>
    </a:custClr>
    <a:custClr name="ACS Manganese Violet Dark 01 #904F8C Use White Text">
      <a:srgbClr val="904F8C"/>
    </a:custClr>
    <a:custClr name="ACS Methane Blue Dark 01 #47759D Use White Text">
      <a:srgbClr val="47759D"/>
    </a:custClr>
    <a:custClr name="ACS Ruthenium Gray Dark 01 #576671 Use White Text">
      <a:srgbClr val="576671"/>
    </a:custClr>
    <a:custClr name="ACS Chromium Blue Dark 02 #11008D Use White Text">
      <a:srgbClr val="11008D"/>
    </a:custClr>
    <a:custClr name="ACS Cupric Blue Dark 02 #169AB0 Use Black Text">
      <a:srgbClr val="169AB0"/>
    </a:custClr>
    <a:custClr name="ACS Methyl Orange Dark 02 #BF2500 Use White Text">
      <a:srgbClr val="BF2500"/>
    </a:custClr>
    <a:custClr name="ACS Vanadium Yellow Dark 02 #EA8900 Use Black Text">
      <a:srgbClr val="EA8900"/>
    </a:custClr>
    <a:custClr name="ACS Nickel Green Dark 02 #148900 Use White Text">
      <a:srgbClr val="148900"/>
    </a:custClr>
    <a:custClr name="ACS Copper (III) Acetate Dark 02 #00474A Use White Text">
      <a:srgbClr val="00474A"/>
    </a:custClr>
    <a:custClr name="ACS Phenolphthalein Dark 02 #840164 Use White Text">
      <a:srgbClr val="840164"/>
    </a:custClr>
    <a:custClr name="ACS Manganese Violet Dark 02 #6D2C62 Use White Text">
      <a:srgbClr val="6D2C62"/>
    </a:custClr>
    <a:custClr name="ACS Methane Blue Dark 02 #215682 Use White Text">
      <a:srgbClr val="215682"/>
    </a:custClr>
    <a:custClr name="ACS Ruthenium Gray Dark 02 #37445A Use White Text">
      <a:srgbClr val="37445A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S 2026">
      <a:dk1>
        <a:srgbClr val="000000"/>
      </a:dk1>
      <a:lt1>
        <a:sysClr val="window" lastClr="FFFFFF"/>
      </a:lt1>
      <a:dk2>
        <a:srgbClr val="261F20"/>
      </a:dk2>
      <a:lt2>
        <a:srgbClr val="EDEDED"/>
      </a:lt2>
      <a:accent1>
        <a:srgbClr val="412BFD"/>
      </a:accent1>
      <a:accent2>
        <a:srgbClr val="6FEDEE"/>
      </a:accent2>
      <a:accent3>
        <a:srgbClr val="716D6E"/>
      </a:accent3>
      <a:accent4>
        <a:srgbClr val="FF4601"/>
      </a:accent4>
      <a:accent5>
        <a:srgbClr val="FFCA00"/>
      </a:accent5>
      <a:accent6>
        <a:srgbClr val="9D9D9D"/>
      </a:accent6>
      <a:hlink>
        <a:srgbClr val="412BFD"/>
      </a:hlink>
      <a:folHlink>
        <a:srgbClr val="92929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dirty="0" smtClean="0"/>
        </a:defPPr>
      </a:lstStyle>
    </a:txDef>
  </a:objectDefaults>
  <a:custClrLst>
    <a:custClr name="ACS Chromium Blue 60% #8D80FE Use Black Text">
      <a:srgbClr val="8D80FE"/>
    </a:custClr>
    <a:custClr name="ACS Cupric Blue 60% #A9F4F5 Use Black Text">
      <a:srgbClr val="A9F4F5"/>
    </a:custClr>
    <a:custClr name="ACS Methyl Orange 60% #FF9067 Use Black Text">
      <a:srgbClr val="FF9067"/>
    </a:custClr>
    <a:custClr name="ACS Vanadium Yellow 60% #FFDF66 Use Black Text">
      <a:srgbClr val="FFDF66"/>
    </a:custClr>
    <a:custClr name="ACS Nickel Green 60% #B0DD6F Use Black Text">
      <a:srgbClr val="B0DD6F"/>
    </a:custClr>
    <a:custClr name="ACS Copper (III) Acetate 60% #69A49C Use Black Text">
      <a:srgbClr val="69A49C"/>
    </a:custClr>
    <a:custClr name="ACS Phenolphthalein 60% #EFA0D8 Use Black Text">
      <a:srgbClr val="EFA0D8"/>
    </a:custClr>
    <a:custClr name="ACS Manganese Violet 60% #D0B7D5 Use Black Text">
      <a:srgbClr val="D0B7D5"/>
    </a:custClr>
    <a:custClr name="ACS Methane Blue 60% #ADC7E9 Use Black Text">
      <a:srgbClr val="ADC7E9"/>
    </a:custClr>
    <a:custClr name="ACS Ruthenium Gray 60% #C5CBCE Use Black Text">
      <a:srgbClr val="C5CBCE"/>
    </a:custClr>
    <a:custClr name="ACS Chromium Blue 80% #6755FD Use White Text">
      <a:srgbClr val="6755FD"/>
    </a:custClr>
    <a:custClr name="ACS Cupric Blue 80% #8CF1F1 Use Black Text">
      <a:srgbClr val="8CF1F1"/>
    </a:custClr>
    <a:custClr name="ACS Methyl Orange 80% #FF6B34 Use Black Text">
      <a:srgbClr val="FF6B34"/>
    </a:custClr>
    <a:custClr name="ACS Vanadium Yellow 80% #FFD533 Use Black Text">
      <a:srgbClr val="FFD533"/>
    </a:custClr>
    <a:custClr name="ACS Nickel Green 80% #95D23F Use Black Text">
      <a:srgbClr val="95D23F"/>
    </a:custClr>
    <a:custClr name="ACS Copper (III) Acetate 80% #37857B Use White Text">
      <a:srgbClr val="37857B"/>
    </a:custClr>
    <a:custClr name="ACS Phenolphthalein 80% #E980CB Use Black Text">
      <a:srgbClr val="E980CB"/>
    </a:custClr>
    <a:custClr name="ACS Manganese Violet 80% #C19FC7 Use Black Text">
      <a:srgbClr val="C19FC7"/>
    </a:custClr>
    <a:custClr name="ACS Methane Blue 80% #91B5E2 Use Black Text">
      <a:srgbClr val="91B5E2"/>
    </a:custClr>
    <a:custClr name="ACS Ruthenium Gray 80% #B1BABE Use Black Text">
      <a:srgbClr val="B1BABE"/>
    </a:custClr>
    <a:custClr name="ACS Chromium Blue 100% #412BFD Use White Text">
      <a:srgbClr val="412BFD"/>
    </a:custClr>
    <a:custClr name="ACS Cupric Blue 100% #6FEDEE Use Black Text">
      <a:srgbClr val="6FEDEE"/>
    </a:custClr>
    <a:custClr name="ACS Methyl Orange 100% #FF4601 Use Black Text">
      <a:srgbClr val="FF4601"/>
    </a:custClr>
    <a:custClr name="ACS Vanadium Yellow 100% #FFCA00 Use Black Text">
      <a:srgbClr val="FFCA00"/>
    </a:custClr>
    <a:custClr name="ACS Nickel Green 100% #7BC70F Use Black Text">
      <a:srgbClr val="7BC70F"/>
    </a:custClr>
    <a:custClr name="ACS Copper (III) Acetate 100% #05675A Use White Text">
      <a:srgbClr val="05675A"/>
    </a:custClr>
    <a:custClr name="ACS Phenolphthalein 100% #E460BE Use Black Text">
      <a:srgbClr val="E460BE"/>
    </a:custClr>
    <a:custClr name="ACS Manganese Violet 100% #B187B9 Use Black Text">
      <a:srgbClr val="B187B9"/>
    </a:custClr>
    <a:custClr name="ACS Methane Blue 100% #76A2DB Use Black Text">
      <a:srgbClr val="76A2DB"/>
    </a:custClr>
    <a:custClr name="ACS Ruthenium Gray 100% #9EA9AE Use Black Text">
      <a:srgbClr val="9EA9AE"/>
    </a:custClr>
    <a:custClr name="ACS Chromium Blue Dark 01 #1A00C6 Use White Text">
      <a:srgbClr val="1A00C6"/>
    </a:custClr>
    <a:custClr name="ACS Cupric Blue Dark 01 #00CAD1 Use Black Text">
      <a:srgbClr val="00CAD1"/>
    </a:custClr>
    <a:custClr name="ACS Methyl Orange Dark 01 #DE3400 Use White Text">
      <a:srgbClr val="DE3400"/>
    </a:custClr>
    <a:custClr name="ACS Vanadium Yellow Dark 01 #FFAC00 Use Black Text">
      <a:srgbClr val="FFAC00"/>
    </a:custClr>
    <a:custClr name="ACS Nickel Green Dark 01 #4FAC00 Use Black Text">
      <a:srgbClr val="4FAC00"/>
    </a:custClr>
    <a:custClr name="ACS Copper (III) Acetate Dark 01 #065557 Use White Text">
      <a:srgbClr val="065557"/>
    </a:custClr>
    <a:custClr name="ACS Phenolphthalein Dark 01 #B2008C Use White Text">
      <a:srgbClr val="B2008C"/>
    </a:custClr>
    <a:custClr name="ACS Manganese Violet Dark 01 #904F8C Use White Text">
      <a:srgbClr val="904F8C"/>
    </a:custClr>
    <a:custClr name="ACS Methane Blue Dark 01 #47759D Use White Text">
      <a:srgbClr val="47759D"/>
    </a:custClr>
    <a:custClr name="ACS Ruthenium Gray Dark 01 #576671 Use White Text">
      <a:srgbClr val="576671"/>
    </a:custClr>
    <a:custClr name="ACS Chromium Blue Dark 02 #11008D Use White Text">
      <a:srgbClr val="11008D"/>
    </a:custClr>
    <a:custClr name="ACS Cupric Blue Dark 02 #169AB0 Use Black Text">
      <a:srgbClr val="169AB0"/>
    </a:custClr>
    <a:custClr name="ACS Methyl Orange Dark 02 #BF2500 Use White Text">
      <a:srgbClr val="BF2500"/>
    </a:custClr>
    <a:custClr name="ACS Vanadium Yellow Dark 02 #EA8900 Use Black Text">
      <a:srgbClr val="EA8900"/>
    </a:custClr>
    <a:custClr name="ACS Nickel Green Dark 02 #148900 Use White Text">
      <a:srgbClr val="148900"/>
    </a:custClr>
    <a:custClr name="ACS Copper (III) Acetate Dark 02 #00474A Use White Text">
      <a:srgbClr val="00474A"/>
    </a:custClr>
    <a:custClr name="ACS Phenolphthalein Dark 02 #840164 Use White Text">
      <a:srgbClr val="840164"/>
    </a:custClr>
    <a:custClr name="ACS Manganese Violet Dark 02 #6D2C62 Use White Text">
      <a:srgbClr val="6D2C62"/>
    </a:custClr>
    <a:custClr name="ACS Methane Blue Dark 02 #215682 Use White Text">
      <a:srgbClr val="215682"/>
    </a:custClr>
    <a:custClr name="ACS Ruthenium Gray Dark 02 #37445A Use White Text">
      <a:srgbClr val="37445A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ACS Publications_PPT Template_202606</Template>
  <TotalTime>0</TotalTime>
  <Words>5956</Words>
  <Application>WPS 演示</Application>
  <PresentationFormat>宽屏</PresentationFormat>
  <Paragraphs>477</Paragraphs>
  <Slides>44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60" baseType="lpstr">
      <vt:lpstr>Arial</vt:lpstr>
      <vt:lpstr>宋体</vt:lpstr>
      <vt:lpstr>Wingdings</vt:lpstr>
      <vt:lpstr>思源宋体 CN Heavy</vt:lpstr>
      <vt:lpstr>Arial Black</vt:lpstr>
      <vt:lpstr>KSOFE22CBF3B</vt:lpstr>
      <vt:lpstr>FFont-Family</vt:lpstr>
      <vt:lpstr>黑体</vt:lpstr>
      <vt:lpstr>微软雅黑</vt:lpstr>
      <vt:lpstr>Arial Unicode MS</vt:lpstr>
      <vt:lpstr>Calibri</vt:lpstr>
      <vt:lpstr>Times New Roman</vt:lpstr>
      <vt:lpstr>MS PGothic</vt:lpstr>
      <vt:lpstr>华文仿宋</vt:lpstr>
      <vt:lpstr>KSOFE22E1C58</vt:lpstr>
      <vt:lpstr>ACS 2026</vt:lpstr>
      <vt:lpstr>ACS Publications 数据库使用指南</vt:lpstr>
      <vt:lpstr>PowerPoint 演示文稿</vt:lpstr>
      <vt:lpstr>1、2026 新版平台：板块和功能介绍</vt:lpstr>
      <vt:lpstr>首页：保留快速检索栏和14个学科的精选内容入口 </vt:lpstr>
      <vt:lpstr>学科精选内容页</vt:lpstr>
      <vt:lpstr>学科精选内容页</vt:lpstr>
      <vt:lpstr>首页：浏览不同类型的出版物</vt:lpstr>
      <vt:lpstr>浏览不同类型的出版物：期刊</vt:lpstr>
      <vt:lpstr>浏览不同类型的出版物：图书</vt:lpstr>
      <vt:lpstr>首页：浏览不同类型的出版物：杂志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2、资源介绍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ACS Publications PowerPoint Template</dc:title>
  <dc:creator>iGroup-Maryann</dc:creator>
  <cp:lastModifiedBy>马乐</cp:lastModifiedBy>
  <cp:revision>48</cp:revision>
  <cp:lastPrinted>2026-05-29T16:00:00Z</cp:lastPrinted>
  <dcterms:created xsi:type="dcterms:W3CDTF">2026-08-05T06:49:00Z</dcterms:created>
  <dcterms:modified xsi:type="dcterms:W3CDTF">2026-09-10T06:35:22Z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9595232</vt:lpwstr>
  </property>
  <property fmtid="{D5CDD505-2E9C-101B-9397-08002B2CF9AE}" pid="3" name="NXPowerLiteSettings">
    <vt:lpwstr>F9001EE010C003</vt:lpwstr>
  </property>
  <property fmtid="{D5CDD505-2E9C-101B-9397-08002B2CF9AE}" pid="4" name="NXPowerLiteVersion">
    <vt:lpwstr>D10.0.1</vt:lpwstr>
  </property>
  <property fmtid="{D5CDD505-2E9C-101B-9397-08002B2CF9AE}" pid="5" name="ICV">
    <vt:lpwstr>F7C78468CD2E477C8029B502E25C87D3_13</vt:lpwstr>
  </property>
  <property fmtid="{D5CDD505-2E9C-101B-9397-08002B2CF9AE}" pid="6" name="KSOProductBuildVer">
    <vt:lpwstr>2052-12.1.0.28505</vt:lpwstr>
  </property>
</Properties>
</file>