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3"/>
    <p:sldId id="264" r:id="rId4"/>
    <p:sldId id="265" r:id="rId5"/>
    <p:sldId id="257" r:id="rId6"/>
    <p:sldId id="266" r:id="rId7"/>
    <p:sldId id="269" r:id="rId8"/>
    <p:sldId id="270" r:id="rId9"/>
    <p:sldId id="267" r:id="rId10"/>
    <p:sldId id="274" r:id="rId11"/>
    <p:sldId id="276" r:id="rId12"/>
    <p:sldId id="277" r:id="rId13"/>
    <p:sldId id="278" r:id="rId14"/>
    <p:sldId id="279" r:id="rId15"/>
    <p:sldId id="262" r:id="rId17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6846"/>
    <a:srgbClr val="38342F"/>
    <a:srgbClr val="37332E"/>
    <a:srgbClr val="382C1E"/>
    <a:srgbClr val="5C554C"/>
    <a:srgbClr val="726A60"/>
    <a:srgbClr val="B58C54"/>
    <a:srgbClr val="F2F2F2"/>
    <a:srgbClr val="EAE5DE"/>
    <a:srgbClr val="B890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1" autoAdjust="0"/>
    <p:restoredTop sz="94660"/>
  </p:normalViewPr>
  <p:slideViewPr>
    <p:cSldViewPr snapToGrid="0">
      <p:cViewPr varScale="1">
        <p:scale>
          <a:sx n="79" d="100"/>
          <a:sy n="79" d="100"/>
        </p:scale>
        <p:origin x="90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AA232D-6C2D-486C-91BF-CE549E43AD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83FF0E-D689-45C3-8486-8E326E22866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BCB9-3ECE-4A2E-BDF6-87EC59B610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65041-9EB1-494A-B69A-C181760A8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BCB9-3ECE-4A2E-BDF6-87EC59B610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65041-9EB1-494A-B69A-C181760A8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BCB9-3ECE-4A2E-BDF6-87EC59B610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65041-9EB1-494A-B69A-C181760A8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BCB9-3ECE-4A2E-BDF6-87EC59B610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65041-9EB1-494A-B69A-C181760A8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BCB9-3ECE-4A2E-BDF6-87EC59B610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65041-9EB1-494A-B69A-C181760A8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BCB9-3ECE-4A2E-BDF6-87EC59B610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65041-9EB1-494A-B69A-C181760A8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BCB9-3ECE-4A2E-BDF6-87EC59B610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65041-9EB1-494A-B69A-C181760A8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BCB9-3ECE-4A2E-BDF6-87EC59B610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65041-9EB1-494A-B69A-C181760A8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BCB9-3ECE-4A2E-BDF6-87EC59B610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65041-9EB1-494A-B69A-C181760A8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BCB9-3ECE-4A2E-BDF6-87EC59B610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65041-9EB1-494A-B69A-C181760A8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DBCB9-3ECE-4A2E-BDF6-87EC59B610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65041-9EB1-494A-B69A-C181760A8C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719403" y="260648"/>
            <a:ext cx="5568619" cy="480053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DBCB9-3ECE-4A2E-BDF6-87EC59B610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65041-9EB1-494A-B69A-C181760A8C4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svg"/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7.png"/><Relationship Id="rId13" Type="http://schemas.openxmlformats.org/officeDocument/2006/relationships/image" Target="../media/image26.png"/><Relationship Id="rId12" Type="http://schemas.openxmlformats.org/officeDocument/2006/relationships/image" Target="../media/image25.png"/><Relationship Id="rId11" Type="http://schemas.openxmlformats.org/officeDocument/2006/relationships/image" Target="../media/image24.png"/><Relationship Id="rId10" Type="http://schemas.openxmlformats.org/officeDocument/2006/relationships/image" Target="../media/image23.png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jpeg"/><Relationship Id="rId1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1.png"/><Relationship Id="rId1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1.png"/><Relationship Id="rId1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2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6" y="0"/>
            <a:ext cx="12198834" cy="686184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211050" cy="6858000"/>
          </a:xfrm>
          <a:prstGeom prst="rect">
            <a:avLst/>
          </a:prstGeom>
          <a:solidFill>
            <a:srgbClr val="EAE5D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2167255"/>
            <a:ext cx="12211050" cy="2317115"/>
          </a:xfrm>
          <a:prstGeom prst="rect">
            <a:avLst/>
          </a:prstGeom>
          <a:solidFill>
            <a:srgbClr val="EAE5DE"/>
          </a:solidFill>
          <a:ln w="38100">
            <a:solidFill>
              <a:srgbClr val="5C5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2065" y="4627956"/>
            <a:ext cx="12211050" cy="119433"/>
          </a:xfrm>
          <a:prstGeom prst="rect">
            <a:avLst/>
          </a:prstGeom>
          <a:solidFill>
            <a:srgbClr val="B89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 txBox="1"/>
          <p:nvPr/>
        </p:nvSpPr>
        <p:spPr>
          <a:xfrm>
            <a:off x="3216275" y="3905968"/>
            <a:ext cx="5695950" cy="4197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rgbClr val="5C55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sz="2000" b="1" dirty="0">
                <a:solidFill>
                  <a:srgbClr val="5C55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://jiaoyu.cishu.com.cn</a:t>
            </a:r>
            <a:endParaRPr lang="en-US" altLang="zh-CN" sz="2000" b="1" dirty="0" smtClean="0">
              <a:ln>
                <a:noFill/>
              </a:ln>
              <a:solidFill>
                <a:srgbClr val="5C554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9525" y="1927461"/>
            <a:ext cx="12211050" cy="119433"/>
          </a:xfrm>
          <a:prstGeom prst="rect">
            <a:avLst/>
          </a:prstGeom>
          <a:solidFill>
            <a:srgbClr val="B89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半闭框 5"/>
          <p:cNvSpPr/>
          <p:nvPr/>
        </p:nvSpPr>
        <p:spPr>
          <a:xfrm>
            <a:off x="4075402" y="3806163"/>
            <a:ext cx="407504" cy="407504"/>
          </a:xfrm>
          <a:prstGeom prst="halfFrame">
            <a:avLst>
              <a:gd name="adj1" fmla="val 16260"/>
              <a:gd name="adj2" fmla="val 18699"/>
            </a:avLst>
          </a:prstGeom>
          <a:solidFill>
            <a:srgbClr val="5C5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半闭框 21"/>
          <p:cNvSpPr/>
          <p:nvPr/>
        </p:nvSpPr>
        <p:spPr>
          <a:xfrm rot="10800000">
            <a:off x="7621160" y="3930850"/>
            <a:ext cx="407504" cy="407504"/>
          </a:xfrm>
          <a:prstGeom prst="halfFrame">
            <a:avLst>
              <a:gd name="adj1" fmla="val 16260"/>
              <a:gd name="adj2" fmla="val 18699"/>
            </a:avLst>
          </a:prstGeom>
          <a:solidFill>
            <a:srgbClr val="5C5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0" y="-9939"/>
            <a:ext cx="12211050" cy="443549"/>
          </a:xfrm>
          <a:prstGeom prst="rect">
            <a:avLst/>
          </a:prstGeom>
          <a:solidFill>
            <a:srgbClr val="383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0" y="5973418"/>
            <a:ext cx="12211050" cy="894522"/>
          </a:xfrm>
          <a:prstGeom prst="rect">
            <a:avLst/>
          </a:prstGeom>
          <a:solidFill>
            <a:srgbClr val="383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610" y="6110605"/>
            <a:ext cx="2733040" cy="5321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2364105"/>
            <a:ext cx="3623945" cy="1239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1050" cy="6861844"/>
          </a:xfrm>
          <a:prstGeom prst="rect">
            <a:avLst/>
          </a:prstGeom>
        </p:spPr>
      </p:pic>
      <p:sp>
        <p:nvSpPr>
          <p:cNvPr id="75" name="矩形 74"/>
          <p:cNvSpPr/>
          <p:nvPr/>
        </p:nvSpPr>
        <p:spPr>
          <a:xfrm>
            <a:off x="-19050" y="0"/>
            <a:ext cx="12230100" cy="6858000"/>
          </a:xfrm>
          <a:prstGeom prst="rect">
            <a:avLst/>
          </a:prstGeom>
          <a:solidFill>
            <a:srgbClr val="37332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14"/>
          <p:cNvSpPr/>
          <p:nvPr/>
        </p:nvSpPr>
        <p:spPr>
          <a:xfrm>
            <a:off x="0" y="5061857"/>
            <a:ext cx="12211050" cy="1796143"/>
          </a:xfrm>
          <a:custGeom>
            <a:avLst/>
            <a:gdLst>
              <a:gd name="connsiteX0" fmla="*/ 0 w 12211050"/>
              <a:gd name="connsiteY0" fmla="*/ 0 h 653143"/>
              <a:gd name="connsiteX1" fmla="*/ 12211050 w 12211050"/>
              <a:gd name="connsiteY1" fmla="*/ 0 h 653143"/>
              <a:gd name="connsiteX2" fmla="*/ 12211050 w 12211050"/>
              <a:gd name="connsiteY2" fmla="*/ 653143 h 653143"/>
              <a:gd name="connsiteX3" fmla="*/ 0 w 12211050"/>
              <a:gd name="connsiteY3" fmla="*/ 653143 h 653143"/>
              <a:gd name="connsiteX4" fmla="*/ 0 w 12211050"/>
              <a:gd name="connsiteY4" fmla="*/ 0 h 653143"/>
              <a:gd name="connsiteX0-1" fmla="*/ 0 w 12211050"/>
              <a:gd name="connsiteY0-2" fmla="*/ 1143000 h 1796143"/>
              <a:gd name="connsiteX1-3" fmla="*/ 12198350 w 12211050"/>
              <a:gd name="connsiteY1-4" fmla="*/ 0 h 1796143"/>
              <a:gd name="connsiteX2-5" fmla="*/ 12211050 w 12211050"/>
              <a:gd name="connsiteY2-6" fmla="*/ 1796143 h 1796143"/>
              <a:gd name="connsiteX3-7" fmla="*/ 0 w 12211050"/>
              <a:gd name="connsiteY3-8" fmla="*/ 1796143 h 1796143"/>
              <a:gd name="connsiteX4-9" fmla="*/ 0 w 12211050"/>
              <a:gd name="connsiteY4-10" fmla="*/ 1143000 h 17961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211050" h="1796143">
                <a:moveTo>
                  <a:pt x="0" y="1143000"/>
                </a:moveTo>
                <a:lnTo>
                  <a:pt x="12198350" y="0"/>
                </a:lnTo>
                <a:cubicBezTo>
                  <a:pt x="12202583" y="598714"/>
                  <a:pt x="12206817" y="1197429"/>
                  <a:pt x="12211050" y="1796143"/>
                </a:cubicBezTo>
                <a:lnTo>
                  <a:pt x="0" y="1796143"/>
                </a:lnTo>
                <a:lnTo>
                  <a:pt x="0" y="1143000"/>
                </a:lnTo>
                <a:close/>
              </a:path>
            </a:pathLst>
          </a:custGeom>
          <a:solidFill>
            <a:srgbClr val="856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0" y="6343015"/>
            <a:ext cx="12211050" cy="271145"/>
          </a:xfrm>
          <a:prstGeom prst="rect">
            <a:avLst/>
          </a:prstGeom>
          <a:solidFill>
            <a:srgbClr val="B89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2" t="68702" r="28563" b="16059"/>
          <a:stretch>
            <a:fillRect/>
          </a:stretch>
        </p:blipFill>
        <p:spPr>
          <a:xfrm>
            <a:off x="3438525" y="463549"/>
            <a:ext cx="1962150" cy="74295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2" r="9127" b="58314"/>
          <a:stretch>
            <a:fillRect/>
          </a:stretch>
        </p:blipFill>
        <p:spPr>
          <a:xfrm>
            <a:off x="7078318" y="-543549"/>
            <a:ext cx="1740707" cy="1662370"/>
          </a:xfrm>
          <a:prstGeom prst="rect">
            <a:avLst/>
          </a:prstGeom>
        </p:spPr>
      </p:pic>
      <p:sp>
        <p:nvSpPr>
          <p:cNvPr id="10" name="标题 1"/>
          <p:cNvSpPr txBox="1"/>
          <p:nvPr/>
        </p:nvSpPr>
        <p:spPr>
          <a:xfrm>
            <a:off x="4787020" y="-382270"/>
            <a:ext cx="2683510" cy="15887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gradFill flip="none" rotWithShape="1">
                  <a:gsLst>
                    <a:gs pos="0">
                      <a:srgbClr val="C3B4A2"/>
                    </a:gs>
                    <a:gs pos="100000">
                      <a:srgbClr val="C3B4A2">
                        <a:tint val="44500"/>
                        <a:satMod val="160000"/>
                      </a:srgbClr>
                    </a:gs>
                  </a:gsLst>
                  <a:lin ang="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b="1" dirty="0" smtClean="0">
              <a:gradFill flip="none" rotWithShape="1">
                <a:gsLst>
                  <a:gs pos="0">
                    <a:srgbClr val="C3B4A2"/>
                  </a:gs>
                  <a:gs pos="100000">
                    <a:srgbClr val="C3B4A2">
                      <a:tint val="44500"/>
                      <a:satMod val="160000"/>
                    </a:srgbClr>
                  </a:gs>
                </a:gsLst>
                <a:lin ang="0" scaled="0"/>
                <a:tileRect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09221" y="1620342"/>
            <a:ext cx="729029" cy="769441"/>
            <a:chOff x="509221" y="1620342"/>
            <a:chExt cx="729029" cy="769441"/>
          </a:xfrm>
        </p:grpSpPr>
        <p:grpSp>
          <p:nvGrpSpPr>
            <p:cNvPr id="67" name="组合 66"/>
            <p:cNvGrpSpPr/>
            <p:nvPr/>
          </p:nvGrpSpPr>
          <p:grpSpPr>
            <a:xfrm>
              <a:off x="509221" y="1634996"/>
              <a:ext cx="729029" cy="700454"/>
              <a:chOff x="509221" y="1380440"/>
              <a:chExt cx="729029" cy="700454"/>
            </a:xfrm>
          </p:grpSpPr>
          <p:sp>
            <p:nvSpPr>
              <p:cNvPr id="65" name="椭圆 64"/>
              <p:cNvSpPr/>
              <p:nvPr/>
            </p:nvSpPr>
            <p:spPr>
              <a:xfrm>
                <a:off x="509221" y="1380440"/>
                <a:ext cx="671879" cy="671879"/>
              </a:xfrm>
              <a:prstGeom prst="ellipse">
                <a:avLst/>
              </a:prstGeom>
              <a:solidFill>
                <a:srgbClr val="37332E">
                  <a:alpha val="36000"/>
                </a:srgb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566371" y="1409015"/>
                <a:ext cx="671879" cy="671879"/>
              </a:xfrm>
              <a:prstGeom prst="ellipse">
                <a:avLst/>
              </a:prstGeom>
              <a:solidFill>
                <a:srgbClr val="37332E">
                  <a:alpha val="36000"/>
                </a:srgb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1" name="文本框 70"/>
            <p:cNvSpPr txBox="1"/>
            <p:nvPr/>
          </p:nvSpPr>
          <p:spPr>
            <a:xfrm>
              <a:off x="585600" y="1620342"/>
              <a:ext cx="5572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rgbClr val="B58C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400" b="1" dirty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1413600" y="1665308"/>
            <a:ext cx="5358130" cy="646331"/>
          </a:xfrm>
          <a:prstGeom prst="rect">
            <a:avLst/>
          </a:prstGeom>
          <a:noFill/>
        </p:spPr>
        <p:txBody>
          <a:bodyPr vert="horz"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r>
              <a:rPr lang="zh-CN" altLang="en-US" sz="3600" b="1" dirty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3600" b="1" dirty="0">
              <a:solidFill>
                <a:srgbClr val="B58C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509221" y="3182898"/>
            <a:ext cx="729029" cy="768985"/>
            <a:chOff x="509221" y="2403553"/>
            <a:chExt cx="729029" cy="769441"/>
          </a:xfrm>
        </p:grpSpPr>
        <p:grpSp>
          <p:nvGrpSpPr>
            <p:cNvPr id="68" name="组合 67"/>
            <p:cNvGrpSpPr/>
            <p:nvPr/>
          </p:nvGrpSpPr>
          <p:grpSpPr>
            <a:xfrm>
              <a:off x="509221" y="2433724"/>
              <a:ext cx="729029" cy="700454"/>
              <a:chOff x="509221" y="1380440"/>
              <a:chExt cx="729029" cy="700454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9221" y="1380440"/>
                <a:ext cx="671879" cy="671879"/>
              </a:xfrm>
              <a:prstGeom prst="ellipse">
                <a:avLst/>
              </a:prstGeom>
              <a:solidFill>
                <a:srgbClr val="37332E">
                  <a:alpha val="36000"/>
                </a:srgb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566371" y="1409015"/>
                <a:ext cx="671879" cy="671879"/>
              </a:xfrm>
              <a:prstGeom prst="ellipse">
                <a:avLst/>
              </a:prstGeom>
              <a:solidFill>
                <a:srgbClr val="37332E">
                  <a:alpha val="36000"/>
                </a:srgb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2" name="文本框 71"/>
            <p:cNvSpPr txBox="1"/>
            <p:nvPr/>
          </p:nvSpPr>
          <p:spPr>
            <a:xfrm>
              <a:off x="585600" y="2403553"/>
              <a:ext cx="5572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rgbClr val="B58C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400" b="1" dirty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6" name="文本框 75"/>
          <p:cNvSpPr txBox="1"/>
          <p:nvPr/>
        </p:nvSpPr>
        <p:spPr>
          <a:xfrm>
            <a:off x="1413600" y="3235246"/>
            <a:ext cx="5358130" cy="646331"/>
          </a:xfrm>
          <a:prstGeom prst="rect">
            <a:avLst/>
          </a:prstGeom>
          <a:noFill/>
        </p:spPr>
        <p:txBody>
          <a:bodyPr vert="horz"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r>
              <a:rPr lang="zh-CN" altLang="en-US" sz="3600" b="1" dirty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</a:t>
            </a:r>
            <a:endParaRPr lang="zh-CN" altLang="en-US" sz="3600" b="1" dirty="0">
              <a:solidFill>
                <a:srgbClr val="B58C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509221" y="4744998"/>
            <a:ext cx="729029" cy="768985"/>
            <a:chOff x="509221" y="2403553"/>
            <a:chExt cx="729029" cy="769441"/>
          </a:xfrm>
        </p:grpSpPr>
        <p:grpSp>
          <p:nvGrpSpPr>
            <p:cNvPr id="83" name="组合 82"/>
            <p:cNvGrpSpPr/>
            <p:nvPr/>
          </p:nvGrpSpPr>
          <p:grpSpPr>
            <a:xfrm>
              <a:off x="509221" y="2433724"/>
              <a:ext cx="729029" cy="700454"/>
              <a:chOff x="509221" y="1380440"/>
              <a:chExt cx="729029" cy="700454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509221" y="1380440"/>
                <a:ext cx="671879" cy="671879"/>
              </a:xfrm>
              <a:prstGeom prst="ellipse">
                <a:avLst/>
              </a:prstGeom>
              <a:solidFill>
                <a:srgbClr val="37332E">
                  <a:alpha val="36000"/>
                </a:srgb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566371" y="1409015"/>
                <a:ext cx="671879" cy="671879"/>
              </a:xfrm>
              <a:prstGeom prst="ellipse">
                <a:avLst/>
              </a:prstGeom>
              <a:solidFill>
                <a:srgbClr val="37332E">
                  <a:alpha val="36000"/>
                </a:srgb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4" name="文本框 83"/>
            <p:cNvSpPr txBox="1"/>
            <p:nvPr/>
          </p:nvSpPr>
          <p:spPr>
            <a:xfrm>
              <a:off x="585600" y="2403553"/>
              <a:ext cx="5572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rgbClr val="B58C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4400" b="1" dirty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2" name="文本框 81"/>
          <p:cNvSpPr txBox="1"/>
          <p:nvPr/>
        </p:nvSpPr>
        <p:spPr>
          <a:xfrm>
            <a:off x="1413600" y="4803493"/>
            <a:ext cx="5359400" cy="646331"/>
          </a:xfrm>
          <a:prstGeom prst="rect">
            <a:avLst/>
          </a:prstGeom>
          <a:noFill/>
        </p:spPr>
        <p:txBody>
          <a:bodyPr vert="horz"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600" b="1" dirty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授权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</a:t>
            </a:r>
            <a:r>
              <a:rPr lang="zh-CN" altLang="en-US" sz="3600" b="1" dirty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endParaRPr lang="zh-CN" altLang="en-US" sz="3600" b="1" dirty="0">
              <a:solidFill>
                <a:srgbClr val="B58C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http://180.153.58.187:8088/pub/pic/2016/09/22/4OOWWHQOYVSZZWNUI4FUB30KVLB275A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6" t="1911" r="3844" b="2589"/>
          <a:stretch>
            <a:fillRect/>
          </a:stretch>
        </p:blipFill>
        <p:spPr bwMode="auto">
          <a:xfrm>
            <a:off x="8096195" y="3621746"/>
            <a:ext cx="1445659" cy="26550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180.153.58.187:8088/pub/pic/2016/09/22/LX8IOAHVMRROSQMUUICYD10FSDZQNQSA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6" t="1999" r="3611" b="1126"/>
          <a:stretch>
            <a:fillRect/>
          </a:stretch>
        </p:blipFill>
        <p:spPr bwMode="auto">
          <a:xfrm>
            <a:off x="9126447" y="3621746"/>
            <a:ext cx="1428566" cy="26550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180.153.58.187:8088/pub/pic/2016/09/22/M4FYYKKL3TG83GNR33LYT257K3L9047L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" t="1498" r="1580" b="1381"/>
          <a:stretch>
            <a:fillRect/>
          </a:stretch>
        </p:blipFill>
        <p:spPr bwMode="auto">
          <a:xfrm>
            <a:off x="10191928" y="3621746"/>
            <a:ext cx="1478046" cy="26550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197" r="37197"/>
          <a:stretch>
            <a:fillRect/>
          </a:stretch>
        </p:blipFill>
        <p:spPr>
          <a:xfrm>
            <a:off x="248920" y="0"/>
            <a:ext cx="11944350" cy="686181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5472369" cy="6858000"/>
          </a:xfrm>
          <a:prstGeom prst="rect">
            <a:avLst/>
          </a:prstGeom>
          <a:solidFill>
            <a:srgbClr val="413C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19770" y="4335759"/>
            <a:ext cx="5232461" cy="646331"/>
          </a:xfrm>
          <a:prstGeom prst="rect">
            <a:avLst/>
          </a:prstGeom>
          <a:noFill/>
        </p:spPr>
        <p:txBody>
          <a:bodyPr vert="horz"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r>
              <a:rPr lang="zh-CN" altLang="en-US" sz="3600" b="1" dirty="0" smtClean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3600" b="1" dirty="0">
              <a:solidFill>
                <a:srgbClr val="B58C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484818" y="3057709"/>
            <a:ext cx="1873763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7200" b="1" dirty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7200" b="1" dirty="0">
              <a:ln>
                <a:solidFill>
                  <a:schemeClr val="bg1"/>
                </a:solidFill>
              </a:ln>
              <a:solidFill>
                <a:srgbClr val="B58C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-15557" y="4991725"/>
            <a:ext cx="5463038" cy="13550"/>
          </a:xfrm>
          <a:prstGeom prst="line">
            <a:avLst/>
          </a:prstGeom>
          <a:ln w="76200" cmpd="thinThick">
            <a:solidFill>
              <a:srgbClr val="B8906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19770" y="5121406"/>
            <a:ext cx="5232461" cy="645160"/>
          </a:xfrm>
          <a:prstGeom prst="rect">
            <a:avLst/>
          </a:prstGeom>
          <a:noFill/>
        </p:spPr>
        <p:txBody>
          <a:bodyPr vert="horz"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中国近代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-1" y="9423"/>
            <a:ext cx="12192001" cy="6848577"/>
            <a:chOff x="-13698264" y="-561181"/>
            <a:chExt cx="12192001" cy="6875037"/>
          </a:xfrm>
          <a:solidFill>
            <a:schemeClr val="bg1">
              <a:lumMod val="95000"/>
            </a:schemeClr>
          </a:solidFill>
        </p:grpSpPr>
        <p:sp>
          <p:nvSpPr>
            <p:cNvPr id="19" name="任意多边形 18"/>
            <p:cNvSpPr/>
            <p:nvPr/>
          </p:nvSpPr>
          <p:spPr>
            <a:xfrm>
              <a:off x="-13698263" y="-561181"/>
              <a:ext cx="579903" cy="751996"/>
            </a:xfrm>
            <a:custGeom>
              <a:avLst/>
              <a:gdLst>
                <a:gd name="connsiteX0" fmla="*/ 0 w 579903"/>
                <a:gd name="connsiteY0" fmla="*/ 0 h 751996"/>
                <a:gd name="connsiteX1" fmla="*/ 579903 w 579903"/>
                <a:gd name="connsiteY1" fmla="*/ 0 h 751996"/>
                <a:gd name="connsiteX2" fmla="*/ 0 w 579903"/>
                <a:gd name="connsiteY2" fmla="*/ 751996 h 751996"/>
                <a:gd name="connsiteX3" fmla="*/ 0 w 579903"/>
                <a:gd name="connsiteY3" fmla="*/ 0 h 751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9903" h="751996">
                  <a:moveTo>
                    <a:pt x="0" y="0"/>
                  </a:moveTo>
                  <a:lnTo>
                    <a:pt x="579903" y="0"/>
                  </a:lnTo>
                  <a:lnTo>
                    <a:pt x="0" y="7519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-13698264" y="-561181"/>
              <a:ext cx="1262340" cy="1636953"/>
            </a:xfrm>
            <a:custGeom>
              <a:avLst/>
              <a:gdLst>
                <a:gd name="connsiteX0" fmla="*/ 585892 w 1262340"/>
                <a:gd name="connsiteY0" fmla="*/ 0 h 1636953"/>
                <a:gd name="connsiteX1" fmla="*/ 1262340 w 1262340"/>
                <a:gd name="connsiteY1" fmla="*/ 0 h 1636953"/>
                <a:gd name="connsiteX2" fmla="*/ 0 w 1262340"/>
                <a:gd name="connsiteY2" fmla="*/ 1636953 h 1636953"/>
                <a:gd name="connsiteX3" fmla="*/ 0 w 1262340"/>
                <a:gd name="connsiteY3" fmla="*/ 759762 h 1636953"/>
                <a:gd name="connsiteX4" fmla="*/ 585892 w 1262340"/>
                <a:gd name="connsiteY4" fmla="*/ 0 h 1636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340" h="1636953">
                  <a:moveTo>
                    <a:pt x="585892" y="0"/>
                  </a:moveTo>
                  <a:lnTo>
                    <a:pt x="1262340" y="0"/>
                  </a:lnTo>
                  <a:lnTo>
                    <a:pt x="0" y="1636953"/>
                  </a:lnTo>
                  <a:lnTo>
                    <a:pt x="0" y="759762"/>
                  </a:lnTo>
                  <a:lnTo>
                    <a:pt x="58589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-13698264" y="-561181"/>
              <a:ext cx="1953988" cy="2533855"/>
            </a:xfrm>
            <a:custGeom>
              <a:avLst/>
              <a:gdLst>
                <a:gd name="connsiteX0" fmla="*/ 1277540 w 1953988"/>
                <a:gd name="connsiteY0" fmla="*/ 0 h 2533855"/>
                <a:gd name="connsiteX1" fmla="*/ 1953988 w 1953988"/>
                <a:gd name="connsiteY1" fmla="*/ 0 h 2533855"/>
                <a:gd name="connsiteX2" fmla="*/ 0 w 1953988"/>
                <a:gd name="connsiteY2" fmla="*/ 2533855 h 2533855"/>
                <a:gd name="connsiteX3" fmla="*/ 0 w 1953988"/>
                <a:gd name="connsiteY3" fmla="*/ 1656664 h 2533855"/>
                <a:gd name="connsiteX4" fmla="*/ 1277540 w 1953988"/>
                <a:gd name="connsiteY4" fmla="*/ 0 h 2533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3988" h="2533855">
                  <a:moveTo>
                    <a:pt x="1277540" y="0"/>
                  </a:moveTo>
                  <a:lnTo>
                    <a:pt x="1953988" y="0"/>
                  </a:lnTo>
                  <a:lnTo>
                    <a:pt x="0" y="2533855"/>
                  </a:lnTo>
                  <a:lnTo>
                    <a:pt x="0" y="1656664"/>
                  </a:lnTo>
                  <a:lnTo>
                    <a:pt x="127754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-13698263" y="-561181"/>
              <a:ext cx="2633311" cy="3414775"/>
            </a:xfrm>
            <a:custGeom>
              <a:avLst/>
              <a:gdLst>
                <a:gd name="connsiteX0" fmla="*/ 1959977 w 2633311"/>
                <a:gd name="connsiteY0" fmla="*/ 0 h 3414775"/>
                <a:gd name="connsiteX1" fmla="*/ 2633311 w 2633311"/>
                <a:gd name="connsiteY1" fmla="*/ 0 h 3414775"/>
                <a:gd name="connsiteX2" fmla="*/ 0 w 2633311"/>
                <a:gd name="connsiteY2" fmla="*/ 3414775 h 3414775"/>
                <a:gd name="connsiteX3" fmla="*/ 0 w 2633311"/>
                <a:gd name="connsiteY3" fmla="*/ 2541621 h 3414775"/>
                <a:gd name="connsiteX4" fmla="*/ 1959977 w 2633311"/>
                <a:gd name="connsiteY4" fmla="*/ 0 h 341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3311" h="3414775">
                  <a:moveTo>
                    <a:pt x="1959977" y="0"/>
                  </a:moveTo>
                  <a:lnTo>
                    <a:pt x="2633311" y="0"/>
                  </a:lnTo>
                  <a:lnTo>
                    <a:pt x="0" y="3414775"/>
                  </a:lnTo>
                  <a:lnTo>
                    <a:pt x="0" y="2541621"/>
                  </a:lnTo>
                  <a:lnTo>
                    <a:pt x="1959977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-13698263" y="-561181"/>
              <a:ext cx="3324959" cy="4311677"/>
            </a:xfrm>
            <a:custGeom>
              <a:avLst/>
              <a:gdLst>
                <a:gd name="connsiteX0" fmla="*/ 2651625 w 3324959"/>
                <a:gd name="connsiteY0" fmla="*/ 0 h 4311677"/>
                <a:gd name="connsiteX1" fmla="*/ 3324959 w 3324959"/>
                <a:gd name="connsiteY1" fmla="*/ 0 h 4311677"/>
                <a:gd name="connsiteX2" fmla="*/ 0 w 3324959"/>
                <a:gd name="connsiteY2" fmla="*/ 4311677 h 4311677"/>
                <a:gd name="connsiteX3" fmla="*/ 0 w 3324959"/>
                <a:gd name="connsiteY3" fmla="*/ 3438523 h 4311677"/>
                <a:gd name="connsiteX4" fmla="*/ 2651625 w 3324959"/>
                <a:gd name="connsiteY4" fmla="*/ 0 h 431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4959" h="4311677">
                  <a:moveTo>
                    <a:pt x="2651625" y="0"/>
                  </a:moveTo>
                  <a:lnTo>
                    <a:pt x="3324959" y="0"/>
                  </a:lnTo>
                  <a:lnTo>
                    <a:pt x="0" y="4311677"/>
                  </a:lnTo>
                  <a:lnTo>
                    <a:pt x="0" y="3438523"/>
                  </a:lnTo>
                  <a:lnTo>
                    <a:pt x="265162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-13698263" y="-561181"/>
              <a:ext cx="4007395" cy="5196635"/>
            </a:xfrm>
            <a:custGeom>
              <a:avLst/>
              <a:gdLst>
                <a:gd name="connsiteX0" fmla="*/ 3330948 w 4007395"/>
                <a:gd name="connsiteY0" fmla="*/ 0 h 5196635"/>
                <a:gd name="connsiteX1" fmla="*/ 4007395 w 4007395"/>
                <a:gd name="connsiteY1" fmla="*/ 0 h 5196635"/>
                <a:gd name="connsiteX2" fmla="*/ 0 w 4007395"/>
                <a:gd name="connsiteY2" fmla="*/ 5196635 h 5196635"/>
                <a:gd name="connsiteX3" fmla="*/ 0 w 4007395"/>
                <a:gd name="connsiteY3" fmla="*/ 4319443 h 5196635"/>
                <a:gd name="connsiteX4" fmla="*/ 3330948 w 4007395"/>
                <a:gd name="connsiteY4" fmla="*/ 0 h 519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7395" h="5196635">
                  <a:moveTo>
                    <a:pt x="3330948" y="0"/>
                  </a:moveTo>
                  <a:lnTo>
                    <a:pt x="4007395" y="0"/>
                  </a:lnTo>
                  <a:lnTo>
                    <a:pt x="0" y="5196635"/>
                  </a:lnTo>
                  <a:lnTo>
                    <a:pt x="0" y="4319443"/>
                  </a:lnTo>
                  <a:lnTo>
                    <a:pt x="333094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-13698263" y="-561181"/>
              <a:ext cx="4699043" cy="6093537"/>
            </a:xfrm>
            <a:custGeom>
              <a:avLst/>
              <a:gdLst>
                <a:gd name="connsiteX0" fmla="*/ 4022595 w 4699043"/>
                <a:gd name="connsiteY0" fmla="*/ 0 h 6093537"/>
                <a:gd name="connsiteX1" fmla="*/ 4699043 w 4699043"/>
                <a:gd name="connsiteY1" fmla="*/ 0 h 6093537"/>
                <a:gd name="connsiteX2" fmla="*/ 0 w 4699043"/>
                <a:gd name="connsiteY2" fmla="*/ 6093537 h 6093537"/>
                <a:gd name="connsiteX3" fmla="*/ 0 w 4699043"/>
                <a:gd name="connsiteY3" fmla="*/ 5216345 h 6093537"/>
                <a:gd name="connsiteX4" fmla="*/ 4022595 w 4699043"/>
                <a:gd name="connsiteY4" fmla="*/ 0 h 609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9043" h="6093537">
                  <a:moveTo>
                    <a:pt x="4022595" y="0"/>
                  </a:moveTo>
                  <a:lnTo>
                    <a:pt x="4699043" y="0"/>
                  </a:lnTo>
                  <a:lnTo>
                    <a:pt x="0" y="6093537"/>
                  </a:lnTo>
                  <a:lnTo>
                    <a:pt x="0" y="5216345"/>
                  </a:lnTo>
                  <a:lnTo>
                    <a:pt x="402259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13698263" y="-561181"/>
              <a:ext cx="5391157" cy="6875037"/>
            </a:xfrm>
            <a:custGeom>
              <a:avLst/>
              <a:gdLst>
                <a:gd name="connsiteX0" fmla="*/ 4705032 w 5391157"/>
                <a:gd name="connsiteY0" fmla="*/ 0 h 6875037"/>
                <a:gd name="connsiteX1" fmla="*/ 5391157 w 5391157"/>
                <a:gd name="connsiteY1" fmla="*/ 0 h 6875037"/>
                <a:gd name="connsiteX2" fmla="*/ 89459 w 5391157"/>
                <a:gd name="connsiteY2" fmla="*/ 6875037 h 6875037"/>
                <a:gd name="connsiteX3" fmla="*/ 0 w 5391157"/>
                <a:gd name="connsiteY3" fmla="*/ 6875037 h 6875037"/>
                <a:gd name="connsiteX4" fmla="*/ 0 w 5391157"/>
                <a:gd name="connsiteY4" fmla="*/ 6101303 h 6875037"/>
                <a:gd name="connsiteX5" fmla="*/ 4705032 w 5391157"/>
                <a:gd name="connsiteY5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91157" h="6875037">
                  <a:moveTo>
                    <a:pt x="4705032" y="0"/>
                  </a:moveTo>
                  <a:lnTo>
                    <a:pt x="5391157" y="0"/>
                  </a:lnTo>
                  <a:lnTo>
                    <a:pt x="89459" y="6875037"/>
                  </a:lnTo>
                  <a:lnTo>
                    <a:pt x="0" y="6875037"/>
                  </a:lnTo>
                  <a:lnTo>
                    <a:pt x="0" y="6101303"/>
                  </a:lnTo>
                  <a:lnTo>
                    <a:pt x="470503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-13603281" y="-561181"/>
              <a:ext cx="5987823" cy="6875037"/>
            </a:xfrm>
            <a:custGeom>
              <a:avLst/>
              <a:gdLst>
                <a:gd name="connsiteX0" fmla="*/ 5301698 w 5987823"/>
                <a:gd name="connsiteY0" fmla="*/ 0 h 6875037"/>
                <a:gd name="connsiteX1" fmla="*/ 5987823 w 5987823"/>
                <a:gd name="connsiteY1" fmla="*/ 0 h 6875037"/>
                <a:gd name="connsiteX2" fmla="*/ 686125 w 5987823"/>
                <a:gd name="connsiteY2" fmla="*/ 6875037 h 6875037"/>
                <a:gd name="connsiteX3" fmla="*/ 0 w 5987823"/>
                <a:gd name="connsiteY3" fmla="*/ 6875037 h 6875037"/>
                <a:gd name="connsiteX4" fmla="*/ 5301698 w 5987823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3" h="6875037">
                  <a:moveTo>
                    <a:pt x="5301698" y="0"/>
                  </a:moveTo>
                  <a:lnTo>
                    <a:pt x="5987823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-12911168" y="-561181"/>
              <a:ext cx="5978146" cy="6875037"/>
            </a:xfrm>
            <a:custGeom>
              <a:avLst/>
              <a:gdLst>
                <a:gd name="connsiteX0" fmla="*/ 5301698 w 5978146"/>
                <a:gd name="connsiteY0" fmla="*/ 0 h 6875037"/>
                <a:gd name="connsiteX1" fmla="*/ 5978146 w 5978146"/>
                <a:gd name="connsiteY1" fmla="*/ 0 h 6875037"/>
                <a:gd name="connsiteX2" fmla="*/ 676448 w 5978146"/>
                <a:gd name="connsiteY2" fmla="*/ 6875037 h 6875037"/>
                <a:gd name="connsiteX3" fmla="*/ 0 w 5978146"/>
                <a:gd name="connsiteY3" fmla="*/ 6875037 h 6875037"/>
                <a:gd name="connsiteX4" fmla="*/ 5301698 w 597814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6" h="6875037">
                  <a:moveTo>
                    <a:pt x="5301698" y="0"/>
                  </a:moveTo>
                  <a:lnTo>
                    <a:pt x="5978146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-12219520" y="-561181"/>
              <a:ext cx="5978146" cy="6875037"/>
            </a:xfrm>
            <a:custGeom>
              <a:avLst/>
              <a:gdLst>
                <a:gd name="connsiteX0" fmla="*/ 5301698 w 5978146"/>
                <a:gd name="connsiteY0" fmla="*/ 0 h 6875037"/>
                <a:gd name="connsiteX1" fmla="*/ 5978146 w 5978146"/>
                <a:gd name="connsiteY1" fmla="*/ 0 h 6875037"/>
                <a:gd name="connsiteX2" fmla="*/ 676448 w 5978146"/>
                <a:gd name="connsiteY2" fmla="*/ 6875037 h 6875037"/>
                <a:gd name="connsiteX3" fmla="*/ 0 w 5978146"/>
                <a:gd name="connsiteY3" fmla="*/ 6875037 h 6875037"/>
                <a:gd name="connsiteX4" fmla="*/ 5301698 w 597814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6" h="6875037">
                  <a:moveTo>
                    <a:pt x="5301698" y="0"/>
                  </a:moveTo>
                  <a:lnTo>
                    <a:pt x="5978146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-11537083" y="-561181"/>
              <a:ext cx="5971758" cy="6875037"/>
            </a:xfrm>
            <a:custGeom>
              <a:avLst/>
              <a:gdLst>
                <a:gd name="connsiteX0" fmla="*/ 5301698 w 5971758"/>
                <a:gd name="connsiteY0" fmla="*/ 0 h 6875037"/>
                <a:gd name="connsiteX1" fmla="*/ 5971758 w 5971758"/>
                <a:gd name="connsiteY1" fmla="*/ 0 h 6875037"/>
                <a:gd name="connsiteX2" fmla="*/ 670060 w 5971758"/>
                <a:gd name="connsiteY2" fmla="*/ 6875037 h 6875037"/>
                <a:gd name="connsiteX3" fmla="*/ 0 w 5971758"/>
                <a:gd name="connsiteY3" fmla="*/ 6875037 h 6875037"/>
                <a:gd name="connsiteX4" fmla="*/ 5301698 w 597175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1758" h="6875037">
                  <a:moveTo>
                    <a:pt x="5301698" y="0"/>
                  </a:moveTo>
                  <a:lnTo>
                    <a:pt x="5971758" y="0"/>
                  </a:lnTo>
                  <a:lnTo>
                    <a:pt x="670060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-10845435" y="-561181"/>
              <a:ext cx="5971759" cy="6875037"/>
            </a:xfrm>
            <a:custGeom>
              <a:avLst/>
              <a:gdLst>
                <a:gd name="connsiteX0" fmla="*/ 5301699 w 5971759"/>
                <a:gd name="connsiteY0" fmla="*/ 0 h 6875037"/>
                <a:gd name="connsiteX1" fmla="*/ 5971759 w 5971759"/>
                <a:gd name="connsiteY1" fmla="*/ 0 h 6875037"/>
                <a:gd name="connsiteX2" fmla="*/ 670060 w 5971759"/>
                <a:gd name="connsiteY2" fmla="*/ 6875037 h 6875037"/>
                <a:gd name="connsiteX3" fmla="*/ 0 w 5971759"/>
                <a:gd name="connsiteY3" fmla="*/ 6875037 h 6875037"/>
                <a:gd name="connsiteX4" fmla="*/ 5301699 w 5971759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1759" h="6875037">
                  <a:moveTo>
                    <a:pt x="5301699" y="0"/>
                  </a:moveTo>
                  <a:lnTo>
                    <a:pt x="5971759" y="0"/>
                  </a:lnTo>
                  <a:lnTo>
                    <a:pt x="670060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-10169386" y="-561181"/>
              <a:ext cx="5978147" cy="6875037"/>
            </a:xfrm>
            <a:custGeom>
              <a:avLst/>
              <a:gdLst>
                <a:gd name="connsiteX0" fmla="*/ 5301699 w 5978147"/>
                <a:gd name="connsiteY0" fmla="*/ 0 h 6875037"/>
                <a:gd name="connsiteX1" fmla="*/ 5978147 w 5978147"/>
                <a:gd name="connsiteY1" fmla="*/ 0 h 6875037"/>
                <a:gd name="connsiteX2" fmla="*/ 676448 w 5978147"/>
                <a:gd name="connsiteY2" fmla="*/ 6875037 h 6875037"/>
                <a:gd name="connsiteX3" fmla="*/ 0 w 5978147"/>
                <a:gd name="connsiteY3" fmla="*/ 6875037 h 6875037"/>
                <a:gd name="connsiteX4" fmla="*/ 5301699 w 597814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7" h="6875037">
                  <a:moveTo>
                    <a:pt x="5301699" y="0"/>
                  </a:moveTo>
                  <a:lnTo>
                    <a:pt x="5978147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-9477738" y="-561181"/>
              <a:ext cx="5978147" cy="6875037"/>
            </a:xfrm>
            <a:custGeom>
              <a:avLst/>
              <a:gdLst>
                <a:gd name="connsiteX0" fmla="*/ 5301699 w 5978147"/>
                <a:gd name="connsiteY0" fmla="*/ 0 h 6875037"/>
                <a:gd name="connsiteX1" fmla="*/ 5978147 w 5978147"/>
                <a:gd name="connsiteY1" fmla="*/ 0 h 6875037"/>
                <a:gd name="connsiteX2" fmla="*/ 676448 w 5978147"/>
                <a:gd name="connsiteY2" fmla="*/ 6875037 h 6875037"/>
                <a:gd name="connsiteX3" fmla="*/ 0 w 5978147"/>
                <a:gd name="connsiteY3" fmla="*/ 6875037 h 6875037"/>
                <a:gd name="connsiteX4" fmla="*/ 5301699 w 597814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7" h="6875037">
                  <a:moveTo>
                    <a:pt x="5301699" y="0"/>
                  </a:moveTo>
                  <a:lnTo>
                    <a:pt x="5978147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-8795302" y="-561181"/>
              <a:ext cx="5987824" cy="6875037"/>
            </a:xfrm>
            <a:custGeom>
              <a:avLst/>
              <a:gdLst>
                <a:gd name="connsiteX0" fmla="*/ 5301699 w 5987824"/>
                <a:gd name="connsiteY0" fmla="*/ 0 h 6875037"/>
                <a:gd name="connsiteX1" fmla="*/ 5987824 w 5987824"/>
                <a:gd name="connsiteY1" fmla="*/ 0 h 6875037"/>
                <a:gd name="connsiteX2" fmla="*/ 686125 w 5987824"/>
                <a:gd name="connsiteY2" fmla="*/ 6875037 h 6875037"/>
                <a:gd name="connsiteX3" fmla="*/ 0 w 5987824"/>
                <a:gd name="connsiteY3" fmla="*/ 6875037 h 6875037"/>
                <a:gd name="connsiteX4" fmla="*/ 5301699 w 5987824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4" h="6875037">
                  <a:moveTo>
                    <a:pt x="5301699" y="0"/>
                  </a:moveTo>
                  <a:lnTo>
                    <a:pt x="5987824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-8103654" y="-561181"/>
              <a:ext cx="5987824" cy="6875037"/>
            </a:xfrm>
            <a:custGeom>
              <a:avLst/>
              <a:gdLst>
                <a:gd name="connsiteX0" fmla="*/ 5301699 w 5987824"/>
                <a:gd name="connsiteY0" fmla="*/ 0 h 6875037"/>
                <a:gd name="connsiteX1" fmla="*/ 5987824 w 5987824"/>
                <a:gd name="connsiteY1" fmla="*/ 0 h 6875037"/>
                <a:gd name="connsiteX2" fmla="*/ 686125 w 5987824"/>
                <a:gd name="connsiteY2" fmla="*/ 6875037 h 6875037"/>
                <a:gd name="connsiteX3" fmla="*/ 0 w 5987824"/>
                <a:gd name="connsiteY3" fmla="*/ 6875037 h 6875037"/>
                <a:gd name="connsiteX4" fmla="*/ 5301699 w 5987824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4" h="6875037">
                  <a:moveTo>
                    <a:pt x="5301699" y="0"/>
                  </a:moveTo>
                  <a:lnTo>
                    <a:pt x="5987824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-7411540" y="-561181"/>
              <a:ext cx="5905276" cy="6875037"/>
            </a:xfrm>
            <a:custGeom>
              <a:avLst/>
              <a:gdLst>
                <a:gd name="connsiteX0" fmla="*/ 5301699 w 5905276"/>
                <a:gd name="connsiteY0" fmla="*/ 0 h 6875037"/>
                <a:gd name="connsiteX1" fmla="*/ 5905276 w 5905276"/>
                <a:gd name="connsiteY1" fmla="*/ 0 h 6875037"/>
                <a:gd name="connsiteX2" fmla="*/ 5905276 w 5905276"/>
                <a:gd name="connsiteY2" fmla="*/ 94495 h 6875037"/>
                <a:gd name="connsiteX3" fmla="*/ 676448 w 5905276"/>
                <a:gd name="connsiteY3" fmla="*/ 6875037 h 6875037"/>
                <a:gd name="connsiteX4" fmla="*/ 0 w 5905276"/>
                <a:gd name="connsiteY4" fmla="*/ 6875037 h 6875037"/>
                <a:gd name="connsiteX5" fmla="*/ 5301699 w 5905276"/>
                <a:gd name="connsiteY5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276" h="6875037">
                  <a:moveTo>
                    <a:pt x="5301699" y="0"/>
                  </a:moveTo>
                  <a:lnTo>
                    <a:pt x="5905276" y="0"/>
                  </a:lnTo>
                  <a:lnTo>
                    <a:pt x="5905276" y="94495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-6719892" y="-446974"/>
              <a:ext cx="5213628" cy="6760830"/>
            </a:xfrm>
            <a:custGeom>
              <a:avLst/>
              <a:gdLst>
                <a:gd name="connsiteX0" fmla="*/ 5213628 w 5213628"/>
                <a:gd name="connsiteY0" fmla="*/ 0 h 6760830"/>
                <a:gd name="connsiteX1" fmla="*/ 5213628 w 5213628"/>
                <a:gd name="connsiteY1" fmla="*/ 877190 h 6760830"/>
                <a:gd name="connsiteX2" fmla="*/ 676448 w 5213628"/>
                <a:gd name="connsiteY2" fmla="*/ 6760830 h 6760830"/>
                <a:gd name="connsiteX3" fmla="*/ 0 w 5213628"/>
                <a:gd name="connsiteY3" fmla="*/ 6760830 h 6760830"/>
                <a:gd name="connsiteX4" fmla="*/ 5213628 w 5213628"/>
                <a:gd name="connsiteY4" fmla="*/ 0 h 676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3628" h="6760830">
                  <a:moveTo>
                    <a:pt x="5213628" y="0"/>
                  </a:moveTo>
                  <a:lnTo>
                    <a:pt x="5213628" y="877190"/>
                  </a:lnTo>
                  <a:lnTo>
                    <a:pt x="676448" y="6760830"/>
                  </a:lnTo>
                  <a:lnTo>
                    <a:pt x="0" y="6760830"/>
                  </a:lnTo>
                  <a:lnTo>
                    <a:pt x="521362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-6037456" y="437983"/>
              <a:ext cx="4531192" cy="5875873"/>
            </a:xfrm>
            <a:custGeom>
              <a:avLst/>
              <a:gdLst>
                <a:gd name="connsiteX0" fmla="*/ 4531192 w 4531192"/>
                <a:gd name="connsiteY0" fmla="*/ 0 h 5875873"/>
                <a:gd name="connsiteX1" fmla="*/ 4531192 w 4531192"/>
                <a:gd name="connsiteY1" fmla="*/ 896902 h 5875873"/>
                <a:gd name="connsiteX2" fmla="*/ 691648 w 4531192"/>
                <a:gd name="connsiteY2" fmla="*/ 5875873 h 5875873"/>
                <a:gd name="connsiteX3" fmla="*/ 0 w 4531192"/>
                <a:gd name="connsiteY3" fmla="*/ 5875873 h 5875873"/>
                <a:gd name="connsiteX4" fmla="*/ 4531192 w 4531192"/>
                <a:gd name="connsiteY4" fmla="*/ 0 h 587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1192" h="5875873">
                  <a:moveTo>
                    <a:pt x="4531192" y="0"/>
                  </a:moveTo>
                  <a:lnTo>
                    <a:pt x="4531192" y="896902"/>
                  </a:lnTo>
                  <a:lnTo>
                    <a:pt x="691648" y="5875873"/>
                  </a:lnTo>
                  <a:lnTo>
                    <a:pt x="0" y="5875873"/>
                  </a:lnTo>
                  <a:lnTo>
                    <a:pt x="453119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-5329190" y="1356434"/>
              <a:ext cx="3822926" cy="4957422"/>
            </a:xfrm>
            <a:custGeom>
              <a:avLst/>
              <a:gdLst>
                <a:gd name="connsiteX0" fmla="*/ 3822926 w 3822926"/>
                <a:gd name="connsiteY0" fmla="*/ 0 h 4957422"/>
                <a:gd name="connsiteX1" fmla="*/ 3822926 w 3822926"/>
                <a:gd name="connsiteY1" fmla="*/ 896902 h 4957422"/>
                <a:gd name="connsiteX2" fmla="*/ 691648 w 3822926"/>
                <a:gd name="connsiteY2" fmla="*/ 4957422 h 4957422"/>
                <a:gd name="connsiteX3" fmla="*/ 0 w 3822926"/>
                <a:gd name="connsiteY3" fmla="*/ 4957422 h 4957422"/>
                <a:gd name="connsiteX4" fmla="*/ 3822926 w 3822926"/>
                <a:gd name="connsiteY4" fmla="*/ 0 h 4957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926" h="4957422">
                  <a:moveTo>
                    <a:pt x="3822926" y="0"/>
                  </a:moveTo>
                  <a:lnTo>
                    <a:pt x="3822926" y="896902"/>
                  </a:lnTo>
                  <a:lnTo>
                    <a:pt x="691648" y="4957422"/>
                  </a:lnTo>
                  <a:lnTo>
                    <a:pt x="0" y="4957422"/>
                  </a:lnTo>
                  <a:lnTo>
                    <a:pt x="3822926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-4631552" y="2261102"/>
              <a:ext cx="3125289" cy="4052754"/>
            </a:xfrm>
            <a:custGeom>
              <a:avLst/>
              <a:gdLst>
                <a:gd name="connsiteX0" fmla="*/ 3125289 w 3125289"/>
                <a:gd name="connsiteY0" fmla="*/ 0 h 4052754"/>
                <a:gd name="connsiteX1" fmla="*/ 3125289 w 3125289"/>
                <a:gd name="connsiteY1" fmla="*/ 877191 h 4052754"/>
                <a:gd name="connsiteX2" fmla="*/ 676448 w 3125289"/>
                <a:gd name="connsiteY2" fmla="*/ 4052754 h 4052754"/>
                <a:gd name="connsiteX3" fmla="*/ 0 w 3125289"/>
                <a:gd name="connsiteY3" fmla="*/ 4052754 h 4052754"/>
                <a:gd name="connsiteX4" fmla="*/ 3125289 w 3125289"/>
                <a:gd name="connsiteY4" fmla="*/ 0 h 405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5289" h="4052754">
                  <a:moveTo>
                    <a:pt x="3125289" y="0"/>
                  </a:moveTo>
                  <a:lnTo>
                    <a:pt x="3125289" y="877191"/>
                  </a:lnTo>
                  <a:lnTo>
                    <a:pt x="676448" y="4052754"/>
                  </a:lnTo>
                  <a:lnTo>
                    <a:pt x="0" y="4052754"/>
                  </a:lnTo>
                  <a:lnTo>
                    <a:pt x="312528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-3939904" y="3158004"/>
              <a:ext cx="2433641" cy="3155852"/>
            </a:xfrm>
            <a:custGeom>
              <a:avLst/>
              <a:gdLst>
                <a:gd name="connsiteX0" fmla="*/ 2433641 w 2433641"/>
                <a:gd name="connsiteY0" fmla="*/ 0 h 3155852"/>
                <a:gd name="connsiteX1" fmla="*/ 2433641 w 2433641"/>
                <a:gd name="connsiteY1" fmla="*/ 877192 h 3155852"/>
                <a:gd name="connsiteX2" fmla="*/ 676447 w 2433641"/>
                <a:gd name="connsiteY2" fmla="*/ 3155852 h 3155852"/>
                <a:gd name="connsiteX3" fmla="*/ 0 w 2433641"/>
                <a:gd name="connsiteY3" fmla="*/ 3155852 h 3155852"/>
                <a:gd name="connsiteX4" fmla="*/ 2433641 w 2433641"/>
                <a:gd name="connsiteY4" fmla="*/ 0 h 3155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3641" h="3155852">
                  <a:moveTo>
                    <a:pt x="2433641" y="0"/>
                  </a:moveTo>
                  <a:lnTo>
                    <a:pt x="2433641" y="877192"/>
                  </a:lnTo>
                  <a:lnTo>
                    <a:pt x="676447" y="3155852"/>
                  </a:lnTo>
                  <a:lnTo>
                    <a:pt x="0" y="3155852"/>
                  </a:lnTo>
                  <a:lnTo>
                    <a:pt x="243364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-3257468" y="4042962"/>
              <a:ext cx="1751205" cy="2270894"/>
            </a:xfrm>
            <a:custGeom>
              <a:avLst/>
              <a:gdLst>
                <a:gd name="connsiteX0" fmla="*/ 1751205 w 1751205"/>
                <a:gd name="connsiteY0" fmla="*/ 0 h 2270894"/>
                <a:gd name="connsiteX1" fmla="*/ 1751205 w 1751205"/>
                <a:gd name="connsiteY1" fmla="*/ 889740 h 2270894"/>
                <a:gd name="connsiteX2" fmla="*/ 686126 w 1751205"/>
                <a:gd name="connsiteY2" fmla="*/ 2270894 h 2270894"/>
                <a:gd name="connsiteX3" fmla="*/ 0 w 1751205"/>
                <a:gd name="connsiteY3" fmla="*/ 2270894 h 2270894"/>
                <a:gd name="connsiteX4" fmla="*/ 1751205 w 1751205"/>
                <a:gd name="connsiteY4" fmla="*/ 0 h 227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1205" h="2270894">
                  <a:moveTo>
                    <a:pt x="1751205" y="0"/>
                  </a:moveTo>
                  <a:lnTo>
                    <a:pt x="1751205" y="889740"/>
                  </a:lnTo>
                  <a:lnTo>
                    <a:pt x="686126" y="2270894"/>
                  </a:lnTo>
                  <a:lnTo>
                    <a:pt x="0" y="2270894"/>
                  </a:lnTo>
                  <a:lnTo>
                    <a:pt x="175120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-2565820" y="4939864"/>
              <a:ext cx="1059557" cy="1373992"/>
            </a:xfrm>
            <a:custGeom>
              <a:avLst/>
              <a:gdLst>
                <a:gd name="connsiteX0" fmla="*/ 1059557 w 1059557"/>
                <a:gd name="connsiteY0" fmla="*/ 0 h 1373992"/>
                <a:gd name="connsiteX1" fmla="*/ 1059557 w 1059557"/>
                <a:gd name="connsiteY1" fmla="*/ 889740 h 1373992"/>
                <a:gd name="connsiteX2" fmla="*/ 686126 w 1059557"/>
                <a:gd name="connsiteY2" fmla="*/ 1373992 h 1373992"/>
                <a:gd name="connsiteX3" fmla="*/ 0 w 1059557"/>
                <a:gd name="connsiteY3" fmla="*/ 1373992 h 1373992"/>
                <a:gd name="connsiteX4" fmla="*/ 1059557 w 1059557"/>
                <a:gd name="connsiteY4" fmla="*/ 0 h 1373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557" h="1373992">
                  <a:moveTo>
                    <a:pt x="1059557" y="0"/>
                  </a:moveTo>
                  <a:lnTo>
                    <a:pt x="1059557" y="889740"/>
                  </a:lnTo>
                  <a:lnTo>
                    <a:pt x="686126" y="1373992"/>
                  </a:lnTo>
                  <a:lnTo>
                    <a:pt x="0" y="1373992"/>
                  </a:lnTo>
                  <a:lnTo>
                    <a:pt x="1059557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-1873706" y="5837370"/>
              <a:ext cx="367442" cy="476486"/>
            </a:xfrm>
            <a:custGeom>
              <a:avLst/>
              <a:gdLst>
                <a:gd name="connsiteX0" fmla="*/ 367442 w 367442"/>
                <a:gd name="connsiteY0" fmla="*/ 0 h 476486"/>
                <a:gd name="connsiteX1" fmla="*/ 367442 w 367442"/>
                <a:gd name="connsiteY1" fmla="*/ 476486 h 476486"/>
                <a:gd name="connsiteX2" fmla="*/ 0 w 367442"/>
                <a:gd name="connsiteY2" fmla="*/ 476486 h 476486"/>
                <a:gd name="connsiteX3" fmla="*/ 367442 w 367442"/>
                <a:gd name="connsiteY3" fmla="*/ 0 h 47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442" h="476486">
                  <a:moveTo>
                    <a:pt x="367442" y="0"/>
                  </a:moveTo>
                  <a:lnTo>
                    <a:pt x="367442" y="476486"/>
                  </a:lnTo>
                  <a:lnTo>
                    <a:pt x="0" y="476486"/>
                  </a:lnTo>
                  <a:lnTo>
                    <a:pt x="36744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-13698264" y="-561181"/>
              <a:ext cx="585892" cy="759762"/>
            </a:xfrm>
            <a:custGeom>
              <a:avLst/>
              <a:gdLst>
                <a:gd name="connsiteX0" fmla="*/ 579903 w 585892"/>
                <a:gd name="connsiteY0" fmla="*/ 0 h 759762"/>
                <a:gd name="connsiteX1" fmla="*/ 585892 w 585892"/>
                <a:gd name="connsiteY1" fmla="*/ 0 h 759762"/>
                <a:gd name="connsiteX2" fmla="*/ 0 w 585892"/>
                <a:gd name="connsiteY2" fmla="*/ 759762 h 759762"/>
                <a:gd name="connsiteX3" fmla="*/ 0 w 585892"/>
                <a:gd name="connsiteY3" fmla="*/ 751996 h 759762"/>
                <a:gd name="connsiteX4" fmla="*/ 579903 w 585892"/>
                <a:gd name="connsiteY4" fmla="*/ 0 h 759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5892" h="759762">
                  <a:moveTo>
                    <a:pt x="579903" y="0"/>
                  </a:moveTo>
                  <a:lnTo>
                    <a:pt x="585892" y="0"/>
                  </a:lnTo>
                  <a:lnTo>
                    <a:pt x="0" y="759762"/>
                  </a:lnTo>
                  <a:lnTo>
                    <a:pt x="0" y="751996"/>
                  </a:lnTo>
                  <a:lnTo>
                    <a:pt x="579903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-13698264" y="-561181"/>
              <a:ext cx="1277540" cy="1656664"/>
            </a:xfrm>
            <a:custGeom>
              <a:avLst/>
              <a:gdLst>
                <a:gd name="connsiteX0" fmla="*/ 1262340 w 1277540"/>
                <a:gd name="connsiteY0" fmla="*/ 0 h 1656664"/>
                <a:gd name="connsiteX1" fmla="*/ 1277540 w 1277540"/>
                <a:gd name="connsiteY1" fmla="*/ 0 h 1656664"/>
                <a:gd name="connsiteX2" fmla="*/ 0 w 1277540"/>
                <a:gd name="connsiteY2" fmla="*/ 1656664 h 1656664"/>
                <a:gd name="connsiteX3" fmla="*/ 0 w 1277540"/>
                <a:gd name="connsiteY3" fmla="*/ 1636953 h 1656664"/>
                <a:gd name="connsiteX4" fmla="*/ 1262340 w 1277540"/>
                <a:gd name="connsiteY4" fmla="*/ 0 h 165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7540" h="1656664">
                  <a:moveTo>
                    <a:pt x="1262340" y="0"/>
                  </a:moveTo>
                  <a:lnTo>
                    <a:pt x="1277540" y="0"/>
                  </a:lnTo>
                  <a:lnTo>
                    <a:pt x="0" y="1656664"/>
                  </a:lnTo>
                  <a:lnTo>
                    <a:pt x="0" y="1636953"/>
                  </a:lnTo>
                  <a:lnTo>
                    <a:pt x="126234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-13698263" y="-561181"/>
              <a:ext cx="1959977" cy="2541621"/>
            </a:xfrm>
            <a:custGeom>
              <a:avLst/>
              <a:gdLst>
                <a:gd name="connsiteX0" fmla="*/ 1953988 w 1959977"/>
                <a:gd name="connsiteY0" fmla="*/ 0 h 2541621"/>
                <a:gd name="connsiteX1" fmla="*/ 1959977 w 1959977"/>
                <a:gd name="connsiteY1" fmla="*/ 0 h 2541621"/>
                <a:gd name="connsiteX2" fmla="*/ 0 w 1959977"/>
                <a:gd name="connsiteY2" fmla="*/ 2541621 h 2541621"/>
                <a:gd name="connsiteX3" fmla="*/ 0 w 1959977"/>
                <a:gd name="connsiteY3" fmla="*/ 2533855 h 2541621"/>
                <a:gd name="connsiteX4" fmla="*/ 1953988 w 1959977"/>
                <a:gd name="connsiteY4" fmla="*/ 0 h 254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9977" h="2541621">
                  <a:moveTo>
                    <a:pt x="1953988" y="0"/>
                  </a:moveTo>
                  <a:lnTo>
                    <a:pt x="1959977" y="0"/>
                  </a:lnTo>
                  <a:lnTo>
                    <a:pt x="0" y="2541621"/>
                  </a:lnTo>
                  <a:lnTo>
                    <a:pt x="0" y="2533855"/>
                  </a:lnTo>
                  <a:lnTo>
                    <a:pt x="195398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-13698263" y="-561181"/>
              <a:ext cx="2651625" cy="3438523"/>
            </a:xfrm>
            <a:custGeom>
              <a:avLst/>
              <a:gdLst>
                <a:gd name="connsiteX0" fmla="*/ 2633311 w 2651625"/>
                <a:gd name="connsiteY0" fmla="*/ 0 h 3438523"/>
                <a:gd name="connsiteX1" fmla="*/ 2651625 w 2651625"/>
                <a:gd name="connsiteY1" fmla="*/ 0 h 3438523"/>
                <a:gd name="connsiteX2" fmla="*/ 0 w 2651625"/>
                <a:gd name="connsiteY2" fmla="*/ 3438523 h 3438523"/>
                <a:gd name="connsiteX3" fmla="*/ 0 w 2651625"/>
                <a:gd name="connsiteY3" fmla="*/ 3414775 h 3438523"/>
                <a:gd name="connsiteX4" fmla="*/ 2633311 w 2651625"/>
                <a:gd name="connsiteY4" fmla="*/ 0 h 3438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1625" h="3438523">
                  <a:moveTo>
                    <a:pt x="2633311" y="0"/>
                  </a:moveTo>
                  <a:lnTo>
                    <a:pt x="2651625" y="0"/>
                  </a:lnTo>
                  <a:lnTo>
                    <a:pt x="0" y="3438523"/>
                  </a:lnTo>
                  <a:lnTo>
                    <a:pt x="0" y="3414775"/>
                  </a:lnTo>
                  <a:lnTo>
                    <a:pt x="263331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-13698264" y="-561181"/>
              <a:ext cx="3330948" cy="4319443"/>
            </a:xfrm>
            <a:custGeom>
              <a:avLst/>
              <a:gdLst>
                <a:gd name="connsiteX0" fmla="*/ 3324959 w 3330948"/>
                <a:gd name="connsiteY0" fmla="*/ 0 h 4319443"/>
                <a:gd name="connsiteX1" fmla="*/ 3330948 w 3330948"/>
                <a:gd name="connsiteY1" fmla="*/ 0 h 4319443"/>
                <a:gd name="connsiteX2" fmla="*/ 0 w 3330948"/>
                <a:gd name="connsiteY2" fmla="*/ 4319443 h 4319443"/>
                <a:gd name="connsiteX3" fmla="*/ 0 w 3330948"/>
                <a:gd name="connsiteY3" fmla="*/ 4311677 h 4319443"/>
                <a:gd name="connsiteX4" fmla="*/ 3324959 w 3330948"/>
                <a:gd name="connsiteY4" fmla="*/ 0 h 431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0948" h="4319443">
                  <a:moveTo>
                    <a:pt x="3324959" y="0"/>
                  </a:moveTo>
                  <a:lnTo>
                    <a:pt x="3330948" y="0"/>
                  </a:lnTo>
                  <a:lnTo>
                    <a:pt x="0" y="4319443"/>
                  </a:lnTo>
                  <a:lnTo>
                    <a:pt x="0" y="4311677"/>
                  </a:lnTo>
                  <a:lnTo>
                    <a:pt x="332495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-13698263" y="-561181"/>
              <a:ext cx="4022595" cy="5216345"/>
            </a:xfrm>
            <a:custGeom>
              <a:avLst/>
              <a:gdLst>
                <a:gd name="connsiteX0" fmla="*/ 4007395 w 4022595"/>
                <a:gd name="connsiteY0" fmla="*/ 0 h 5216345"/>
                <a:gd name="connsiteX1" fmla="*/ 4022595 w 4022595"/>
                <a:gd name="connsiteY1" fmla="*/ 0 h 5216345"/>
                <a:gd name="connsiteX2" fmla="*/ 0 w 4022595"/>
                <a:gd name="connsiteY2" fmla="*/ 5216345 h 5216345"/>
                <a:gd name="connsiteX3" fmla="*/ 0 w 4022595"/>
                <a:gd name="connsiteY3" fmla="*/ 5196635 h 5216345"/>
                <a:gd name="connsiteX4" fmla="*/ 4007395 w 4022595"/>
                <a:gd name="connsiteY4" fmla="*/ 0 h 5216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22595" h="5216345">
                  <a:moveTo>
                    <a:pt x="4007395" y="0"/>
                  </a:moveTo>
                  <a:lnTo>
                    <a:pt x="4022595" y="0"/>
                  </a:lnTo>
                  <a:lnTo>
                    <a:pt x="0" y="5216345"/>
                  </a:lnTo>
                  <a:lnTo>
                    <a:pt x="0" y="5196635"/>
                  </a:lnTo>
                  <a:lnTo>
                    <a:pt x="400739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-13698264" y="-561181"/>
              <a:ext cx="4705032" cy="6101303"/>
            </a:xfrm>
            <a:custGeom>
              <a:avLst/>
              <a:gdLst>
                <a:gd name="connsiteX0" fmla="*/ 4699043 w 4705032"/>
                <a:gd name="connsiteY0" fmla="*/ 0 h 6101303"/>
                <a:gd name="connsiteX1" fmla="*/ 4705032 w 4705032"/>
                <a:gd name="connsiteY1" fmla="*/ 0 h 6101303"/>
                <a:gd name="connsiteX2" fmla="*/ 0 w 4705032"/>
                <a:gd name="connsiteY2" fmla="*/ 6101303 h 6101303"/>
                <a:gd name="connsiteX3" fmla="*/ 0 w 4705032"/>
                <a:gd name="connsiteY3" fmla="*/ 6093537 h 6101303"/>
                <a:gd name="connsiteX4" fmla="*/ 4699043 w 4705032"/>
                <a:gd name="connsiteY4" fmla="*/ 0 h 610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5032" h="6101303">
                  <a:moveTo>
                    <a:pt x="4699043" y="0"/>
                  </a:moveTo>
                  <a:lnTo>
                    <a:pt x="4705032" y="0"/>
                  </a:lnTo>
                  <a:lnTo>
                    <a:pt x="0" y="6101303"/>
                  </a:lnTo>
                  <a:lnTo>
                    <a:pt x="0" y="6093537"/>
                  </a:lnTo>
                  <a:lnTo>
                    <a:pt x="4699043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-13608804" y="-561181"/>
              <a:ext cx="5307221" cy="6875037"/>
            </a:xfrm>
            <a:custGeom>
              <a:avLst/>
              <a:gdLst>
                <a:gd name="connsiteX0" fmla="*/ 5301698 w 5307221"/>
                <a:gd name="connsiteY0" fmla="*/ 0 h 6875037"/>
                <a:gd name="connsiteX1" fmla="*/ 5307221 w 5307221"/>
                <a:gd name="connsiteY1" fmla="*/ 0 h 6875037"/>
                <a:gd name="connsiteX2" fmla="*/ 5523 w 5307221"/>
                <a:gd name="connsiteY2" fmla="*/ 6875037 h 6875037"/>
                <a:gd name="connsiteX3" fmla="*/ 0 w 5307221"/>
                <a:gd name="connsiteY3" fmla="*/ 6875037 h 6875037"/>
                <a:gd name="connsiteX4" fmla="*/ 5301698 w 5307221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221" h="6875037">
                  <a:moveTo>
                    <a:pt x="5301698" y="0"/>
                  </a:moveTo>
                  <a:lnTo>
                    <a:pt x="5307221" y="0"/>
                  </a:lnTo>
                  <a:lnTo>
                    <a:pt x="5523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-12917156" y="-561181"/>
              <a:ext cx="5307687" cy="6875037"/>
            </a:xfrm>
            <a:custGeom>
              <a:avLst/>
              <a:gdLst>
                <a:gd name="connsiteX0" fmla="*/ 5301698 w 5307687"/>
                <a:gd name="connsiteY0" fmla="*/ 0 h 6875037"/>
                <a:gd name="connsiteX1" fmla="*/ 5307687 w 5307687"/>
                <a:gd name="connsiteY1" fmla="*/ 0 h 6875037"/>
                <a:gd name="connsiteX2" fmla="*/ 5989 w 5307687"/>
                <a:gd name="connsiteY2" fmla="*/ 6875037 h 6875037"/>
                <a:gd name="connsiteX3" fmla="*/ 0 w 5307687"/>
                <a:gd name="connsiteY3" fmla="*/ 6875037 h 6875037"/>
                <a:gd name="connsiteX4" fmla="*/ 5301698 w 530768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7" h="6875037">
                  <a:moveTo>
                    <a:pt x="5301698" y="0"/>
                  </a:moveTo>
                  <a:lnTo>
                    <a:pt x="5307687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-12234720" y="-561181"/>
              <a:ext cx="5316898" cy="6875037"/>
            </a:xfrm>
            <a:custGeom>
              <a:avLst/>
              <a:gdLst>
                <a:gd name="connsiteX0" fmla="*/ 5301698 w 5316898"/>
                <a:gd name="connsiteY0" fmla="*/ 0 h 6875037"/>
                <a:gd name="connsiteX1" fmla="*/ 5316898 w 5316898"/>
                <a:gd name="connsiteY1" fmla="*/ 0 h 6875037"/>
                <a:gd name="connsiteX2" fmla="*/ 15200 w 5316898"/>
                <a:gd name="connsiteY2" fmla="*/ 6875037 h 6875037"/>
                <a:gd name="connsiteX3" fmla="*/ 0 w 5316898"/>
                <a:gd name="connsiteY3" fmla="*/ 6875037 h 6875037"/>
                <a:gd name="connsiteX4" fmla="*/ 5301698 w 531689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6898" h="6875037">
                  <a:moveTo>
                    <a:pt x="5301698" y="0"/>
                  </a:moveTo>
                  <a:lnTo>
                    <a:pt x="5316898" y="0"/>
                  </a:lnTo>
                  <a:lnTo>
                    <a:pt x="15200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-11543071" y="-561181"/>
              <a:ext cx="5307687" cy="6875037"/>
            </a:xfrm>
            <a:custGeom>
              <a:avLst/>
              <a:gdLst>
                <a:gd name="connsiteX0" fmla="*/ 5301698 w 5307687"/>
                <a:gd name="connsiteY0" fmla="*/ 0 h 6875037"/>
                <a:gd name="connsiteX1" fmla="*/ 5307687 w 5307687"/>
                <a:gd name="connsiteY1" fmla="*/ 0 h 6875037"/>
                <a:gd name="connsiteX2" fmla="*/ 5989 w 5307687"/>
                <a:gd name="connsiteY2" fmla="*/ 6875037 h 6875037"/>
                <a:gd name="connsiteX3" fmla="*/ 0 w 5307687"/>
                <a:gd name="connsiteY3" fmla="*/ 6875037 h 6875037"/>
                <a:gd name="connsiteX4" fmla="*/ 5301698 w 530768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7" h="6875037">
                  <a:moveTo>
                    <a:pt x="5301698" y="0"/>
                  </a:moveTo>
                  <a:lnTo>
                    <a:pt x="5307687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-10867023" y="-561181"/>
              <a:ext cx="5323286" cy="6875037"/>
            </a:xfrm>
            <a:custGeom>
              <a:avLst/>
              <a:gdLst>
                <a:gd name="connsiteX0" fmla="*/ 5301698 w 5323286"/>
                <a:gd name="connsiteY0" fmla="*/ 0 h 6875037"/>
                <a:gd name="connsiteX1" fmla="*/ 5323286 w 5323286"/>
                <a:gd name="connsiteY1" fmla="*/ 0 h 6875037"/>
                <a:gd name="connsiteX2" fmla="*/ 21587 w 5323286"/>
                <a:gd name="connsiteY2" fmla="*/ 6875037 h 6875037"/>
                <a:gd name="connsiteX3" fmla="*/ 0 w 5323286"/>
                <a:gd name="connsiteY3" fmla="*/ 6875037 h 6875037"/>
                <a:gd name="connsiteX4" fmla="*/ 5301698 w 532328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3286" h="6875037">
                  <a:moveTo>
                    <a:pt x="5301698" y="0"/>
                  </a:moveTo>
                  <a:lnTo>
                    <a:pt x="5323286" y="0"/>
                  </a:lnTo>
                  <a:lnTo>
                    <a:pt x="21587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-10175376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-9492938" y="-561181"/>
              <a:ext cx="5316899" cy="6875037"/>
            </a:xfrm>
            <a:custGeom>
              <a:avLst/>
              <a:gdLst>
                <a:gd name="connsiteX0" fmla="*/ 5301699 w 5316899"/>
                <a:gd name="connsiteY0" fmla="*/ 0 h 6875037"/>
                <a:gd name="connsiteX1" fmla="*/ 5316899 w 5316899"/>
                <a:gd name="connsiteY1" fmla="*/ 0 h 6875037"/>
                <a:gd name="connsiteX2" fmla="*/ 15200 w 5316899"/>
                <a:gd name="connsiteY2" fmla="*/ 6875037 h 6875037"/>
                <a:gd name="connsiteX3" fmla="*/ 0 w 5316899"/>
                <a:gd name="connsiteY3" fmla="*/ 6875037 h 6875037"/>
                <a:gd name="connsiteX4" fmla="*/ 5301699 w 5316899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6899" h="6875037">
                  <a:moveTo>
                    <a:pt x="5301699" y="0"/>
                  </a:moveTo>
                  <a:lnTo>
                    <a:pt x="5316899" y="0"/>
                  </a:lnTo>
                  <a:lnTo>
                    <a:pt x="15200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-8801291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8109177" y="-561181"/>
              <a:ext cx="5307222" cy="6875037"/>
            </a:xfrm>
            <a:custGeom>
              <a:avLst/>
              <a:gdLst>
                <a:gd name="connsiteX0" fmla="*/ 5301699 w 5307222"/>
                <a:gd name="connsiteY0" fmla="*/ 0 h 6875037"/>
                <a:gd name="connsiteX1" fmla="*/ 5307222 w 5307222"/>
                <a:gd name="connsiteY1" fmla="*/ 0 h 6875037"/>
                <a:gd name="connsiteX2" fmla="*/ 5523 w 5307222"/>
                <a:gd name="connsiteY2" fmla="*/ 6875037 h 6875037"/>
                <a:gd name="connsiteX3" fmla="*/ 0 w 5307222"/>
                <a:gd name="connsiteY3" fmla="*/ 6875037 h 6875037"/>
                <a:gd name="connsiteX4" fmla="*/ 5301699 w 5307222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222" h="6875037">
                  <a:moveTo>
                    <a:pt x="5301699" y="0"/>
                  </a:moveTo>
                  <a:lnTo>
                    <a:pt x="5307222" y="0"/>
                  </a:lnTo>
                  <a:lnTo>
                    <a:pt x="5523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7417529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-6735092" y="-466686"/>
              <a:ext cx="5228828" cy="6780542"/>
            </a:xfrm>
            <a:custGeom>
              <a:avLst/>
              <a:gdLst>
                <a:gd name="connsiteX0" fmla="*/ 5228828 w 5228828"/>
                <a:gd name="connsiteY0" fmla="*/ 0 h 6780542"/>
                <a:gd name="connsiteX1" fmla="*/ 5228828 w 5228828"/>
                <a:gd name="connsiteY1" fmla="*/ 19712 h 6780542"/>
                <a:gd name="connsiteX2" fmla="*/ 15200 w 5228828"/>
                <a:gd name="connsiteY2" fmla="*/ 6780542 h 6780542"/>
                <a:gd name="connsiteX3" fmla="*/ 0 w 5228828"/>
                <a:gd name="connsiteY3" fmla="*/ 6780542 h 6780542"/>
                <a:gd name="connsiteX4" fmla="*/ 5228828 w 5228828"/>
                <a:gd name="connsiteY4" fmla="*/ 0 h 678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28828" h="6780542">
                  <a:moveTo>
                    <a:pt x="5228828" y="0"/>
                  </a:moveTo>
                  <a:lnTo>
                    <a:pt x="5228828" y="19712"/>
                  </a:lnTo>
                  <a:lnTo>
                    <a:pt x="15200" y="6780542"/>
                  </a:lnTo>
                  <a:lnTo>
                    <a:pt x="0" y="6780542"/>
                  </a:lnTo>
                  <a:lnTo>
                    <a:pt x="522882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-6043444" y="430216"/>
              <a:ext cx="4537180" cy="5883640"/>
            </a:xfrm>
            <a:custGeom>
              <a:avLst/>
              <a:gdLst>
                <a:gd name="connsiteX0" fmla="*/ 4537180 w 4537180"/>
                <a:gd name="connsiteY0" fmla="*/ 0 h 5883640"/>
                <a:gd name="connsiteX1" fmla="*/ 4537180 w 4537180"/>
                <a:gd name="connsiteY1" fmla="*/ 7767 h 5883640"/>
                <a:gd name="connsiteX2" fmla="*/ 5988 w 4537180"/>
                <a:gd name="connsiteY2" fmla="*/ 5883640 h 5883640"/>
                <a:gd name="connsiteX3" fmla="*/ 0 w 4537180"/>
                <a:gd name="connsiteY3" fmla="*/ 5883640 h 5883640"/>
                <a:gd name="connsiteX4" fmla="*/ 4537180 w 4537180"/>
                <a:gd name="connsiteY4" fmla="*/ 0 h 5883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80" h="5883640">
                  <a:moveTo>
                    <a:pt x="4537180" y="0"/>
                  </a:moveTo>
                  <a:lnTo>
                    <a:pt x="4537180" y="7767"/>
                  </a:lnTo>
                  <a:lnTo>
                    <a:pt x="5988" y="5883640"/>
                  </a:lnTo>
                  <a:lnTo>
                    <a:pt x="0" y="5883640"/>
                  </a:lnTo>
                  <a:lnTo>
                    <a:pt x="453718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-5345808" y="1334885"/>
              <a:ext cx="3839544" cy="4978971"/>
            </a:xfrm>
            <a:custGeom>
              <a:avLst/>
              <a:gdLst>
                <a:gd name="connsiteX0" fmla="*/ 3839544 w 3839544"/>
                <a:gd name="connsiteY0" fmla="*/ 0 h 4978971"/>
                <a:gd name="connsiteX1" fmla="*/ 3839544 w 3839544"/>
                <a:gd name="connsiteY1" fmla="*/ 21549 h 4978971"/>
                <a:gd name="connsiteX2" fmla="*/ 16618 w 3839544"/>
                <a:gd name="connsiteY2" fmla="*/ 4978971 h 4978971"/>
                <a:gd name="connsiteX3" fmla="*/ 0 w 3839544"/>
                <a:gd name="connsiteY3" fmla="*/ 4978971 h 4978971"/>
                <a:gd name="connsiteX4" fmla="*/ 3839544 w 3839544"/>
                <a:gd name="connsiteY4" fmla="*/ 0 h 4978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39544" h="4978971">
                  <a:moveTo>
                    <a:pt x="3839544" y="0"/>
                  </a:moveTo>
                  <a:lnTo>
                    <a:pt x="3839544" y="21549"/>
                  </a:lnTo>
                  <a:lnTo>
                    <a:pt x="16618" y="4978971"/>
                  </a:lnTo>
                  <a:lnTo>
                    <a:pt x="0" y="4978971"/>
                  </a:lnTo>
                  <a:lnTo>
                    <a:pt x="3839544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-4637542" y="2253336"/>
              <a:ext cx="3131278" cy="4060520"/>
            </a:xfrm>
            <a:custGeom>
              <a:avLst/>
              <a:gdLst>
                <a:gd name="connsiteX0" fmla="*/ 3131278 w 3131278"/>
                <a:gd name="connsiteY0" fmla="*/ 0 h 4060520"/>
                <a:gd name="connsiteX1" fmla="*/ 3131278 w 3131278"/>
                <a:gd name="connsiteY1" fmla="*/ 7766 h 4060520"/>
                <a:gd name="connsiteX2" fmla="*/ 5989 w 3131278"/>
                <a:gd name="connsiteY2" fmla="*/ 4060520 h 4060520"/>
                <a:gd name="connsiteX3" fmla="*/ 0 w 3131278"/>
                <a:gd name="connsiteY3" fmla="*/ 4060520 h 4060520"/>
                <a:gd name="connsiteX4" fmla="*/ 3131278 w 3131278"/>
                <a:gd name="connsiteY4" fmla="*/ 0 h 406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278" h="4060520">
                  <a:moveTo>
                    <a:pt x="3131278" y="0"/>
                  </a:moveTo>
                  <a:lnTo>
                    <a:pt x="3131278" y="7766"/>
                  </a:lnTo>
                  <a:lnTo>
                    <a:pt x="5989" y="4060520"/>
                  </a:lnTo>
                  <a:lnTo>
                    <a:pt x="0" y="4060520"/>
                  </a:lnTo>
                  <a:lnTo>
                    <a:pt x="313127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-3955104" y="3138293"/>
              <a:ext cx="2448841" cy="3175563"/>
            </a:xfrm>
            <a:custGeom>
              <a:avLst/>
              <a:gdLst>
                <a:gd name="connsiteX0" fmla="*/ 2448841 w 2448841"/>
                <a:gd name="connsiteY0" fmla="*/ 0 h 3175563"/>
                <a:gd name="connsiteX1" fmla="*/ 2448841 w 2448841"/>
                <a:gd name="connsiteY1" fmla="*/ 19711 h 3175563"/>
                <a:gd name="connsiteX2" fmla="*/ 15200 w 2448841"/>
                <a:gd name="connsiteY2" fmla="*/ 3175563 h 3175563"/>
                <a:gd name="connsiteX3" fmla="*/ 0 w 2448841"/>
                <a:gd name="connsiteY3" fmla="*/ 3175563 h 3175563"/>
                <a:gd name="connsiteX4" fmla="*/ 2448841 w 2448841"/>
                <a:gd name="connsiteY4" fmla="*/ 0 h 3175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8841" h="3175563">
                  <a:moveTo>
                    <a:pt x="2448841" y="0"/>
                  </a:moveTo>
                  <a:lnTo>
                    <a:pt x="2448841" y="19711"/>
                  </a:lnTo>
                  <a:lnTo>
                    <a:pt x="15200" y="3175563"/>
                  </a:lnTo>
                  <a:lnTo>
                    <a:pt x="0" y="3175563"/>
                  </a:lnTo>
                  <a:lnTo>
                    <a:pt x="244884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-3263458" y="4035196"/>
              <a:ext cx="1757194" cy="2278660"/>
            </a:xfrm>
            <a:custGeom>
              <a:avLst/>
              <a:gdLst>
                <a:gd name="connsiteX0" fmla="*/ 1757194 w 1757194"/>
                <a:gd name="connsiteY0" fmla="*/ 0 h 2278660"/>
                <a:gd name="connsiteX1" fmla="*/ 1757194 w 1757194"/>
                <a:gd name="connsiteY1" fmla="*/ 7766 h 2278660"/>
                <a:gd name="connsiteX2" fmla="*/ 5989 w 1757194"/>
                <a:gd name="connsiteY2" fmla="*/ 2278660 h 2278660"/>
                <a:gd name="connsiteX3" fmla="*/ 0 w 1757194"/>
                <a:gd name="connsiteY3" fmla="*/ 2278660 h 2278660"/>
                <a:gd name="connsiteX4" fmla="*/ 1757194 w 1757194"/>
                <a:gd name="connsiteY4" fmla="*/ 0 h 2278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7194" h="2278660">
                  <a:moveTo>
                    <a:pt x="1757194" y="0"/>
                  </a:moveTo>
                  <a:lnTo>
                    <a:pt x="1757194" y="7766"/>
                  </a:lnTo>
                  <a:lnTo>
                    <a:pt x="5989" y="2278660"/>
                  </a:lnTo>
                  <a:lnTo>
                    <a:pt x="0" y="2278660"/>
                  </a:lnTo>
                  <a:lnTo>
                    <a:pt x="1757194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-2571342" y="4932702"/>
              <a:ext cx="1065079" cy="1381154"/>
            </a:xfrm>
            <a:custGeom>
              <a:avLst/>
              <a:gdLst>
                <a:gd name="connsiteX0" fmla="*/ 1065079 w 1065079"/>
                <a:gd name="connsiteY0" fmla="*/ 0 h 1381154"/>
                <a:gd name="connsiteX1" fmla="*/ 1065079 w 1065079"/>
                <a:gd name="connsiteY1" fmla="*/ 7162 h 1381154"/>
                <a:gd name="connsiteX2" fmla="*/ 5522 w 1065079"/>
                <a:gd name="connsiteY2" fmla="*/ 1381154 h 1381154"/>
                <a:gd name="connsiteX3" fmla="*/ 0 w 1065079"/>
                <a:gd name="connsiteY3" fmla="*/ 1381154 h 1381154"/>
                <a:gd name="connsiteX4" fmla="*/ 1065079 w 1065079"/>
                <a:gd name="connsiteY4" fmla="*/ 0 h 1381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079" h="1381154">
                  <a:moveTo>
                    <a:pt x="1065079" y="0"/>
                  </a:moveTo>
                  <a:lnTo>
                    <a:pt x="1065079" y="7162"/>
                  </a:lnTo>
                  <a:lnTo>
                    <a:pt x="5522" y="1381154"/>
                  </a:lnTo>
                  <a:lnTo>
                    <a:pt x="0" y="1381154"/>
                  </a:lnTo>
                  <a:lnTo>
                    <a:pt x="106507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-1879694" y="5829604"/>
              <a:ext cx="373431" cy="484252"/>
            </a:xfrm>
            <a:custGeom>
              <a:avLst/>
              <a:gdLst>
                <a:gd name="connsiteX0" fmla="*/ 373431 w 373431"/>
                <a:gd name="connsiteY0" fmla="*/ 0 h 484252"/>
                <a:gd name="connsiteX1" fmla="*/ 373431 w 373431"/>
                <a:gd name="connsiteY1" fmla="*/ 7766 h 484252"/>
                <a:gd name="connsiteX2" fmla="*/ 5989 w 373431"/>
                <a:gd name="connsiteY2" fmla="*/ 484252 h 484252"/>
                <a:gd name="connsiteX3" fmla="*/ 0 w 373431"/>
                <a:gd name="connsiteY3" fmla="*/ 484252 h 484252"/>
                <a:gd name="connsiteX4" fmla="*/ 373431 w 373431"/>
                <a:gd name="connsiteY4" fmla="*/ 0 h 484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431" h="484252">
                  <a:moveTo>
                    <a:pt x="373431" y="0"/>
                  </a:moveTo>
                  <a:lnTo>
                    <a:pt x="373431" y="7766"/>
                  </a:lnTo>
                  <a:lnTo>
                    <a:pt x="5989" y="484252"/>
                  </a:lnTo>
                  <a:lnTo>
                    <a:pt x="0" y="484252"/>
                  </a:lnTo>
                  <a:lnTo>
                    <a:pt x="37343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0" y="5457947"/>
            <a:ext cx="12211050" cy="1400053"/>
          </a:xfrm>
          <a:custGeom>
            <a:avLst/>
            <a:gdLst>
              <a:gd name="connsiteX0" fmla="*/ 0 w 12211050"/>
              <a:gd name="connsiteY0" fmla="*/ 0 h 653143"/>
              <a:gd name="connsiteX1" fmla="*/ 12211050 w 12211050"/>
              <a:gd name="connsiteY1" fmla="*/ 0 h 653143"/>
              <a:gd name="connsiteX2" fmla="*/ 12211050 w 12211050"/>
              <a:gd name="connsiteY2" fmla="*/ 653143 h 653143"/>
              <a:gd name="connsiteX3" fmla="*/ 0 w 12211050"/>
              <a:gd name="connsiteY3" fmla="*/ 653143 h 653143"/>
              <a:gd name="connsiteX4" fmla="*/ 0 w 12211050"/>
              <a:gd name="connsiteY4" fmla="*/ 0 h 653143"/>
              <a:gd name="connsiteX0-1" fmla="*/ 0 w 12211050"/>
              <a:gd name="connsiteY0-2" fmla="*/ 1143000 h 1796143"/>
              <a:gd name="connsiteX1-3" fmla="*/ 12198350 w 12211050"/>
              <a:gd name="connsiteY1-4" fmla="*/ 0 h 1796143"/>
              <a:gd name="connsiteX2-5" fmla="*/ 12211050 w 12211050"/>
              <a:gd name="connsiteY2-6" fmla="*/ 1796143 h 1796143"/>
              <a:gd name="connsiteX3-7" fmla="*/ 0 w 12211050"/>
              <a:gd name="connsiteY3-8" fmla="*/ 1796143 h 1796143"/>
              <a:gd name="connsiteX4-9" fmla="*/ 0 w 12211050"/>
              <a:gd name="connsiteY4-10" fmla="*/ 1143000 h 17961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211050" h="1796143">
                <a:moveTo>
                  <a:pt x="0" y="1143000"/>
                </a:moveTo>
                <a:lnTo>
                  <a:pt x="12198350" y="0"/>
                </a:lnTo>
                <a:cubicBezTo>
                  <a:pt x="12202583" y="598714"/>
                  <a:pt x="12206817" y="1197429"/>
                  <a:pt x="12211050" y="1796143"/>
                </a:cubicBezTo>
                <a:lnTo>
                  <a:pt x="0" y="1796143"/>
                </a:lnTo>
                <a:lnTo>
                  <a:pt x="0" y="1143000"/>
                </a:lnTo>
                <a:close/>
              </a:path>
            </a:pathLst>
          </a:custGeom>
          <a:solidFill>
            <a:srgbClr val="383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0" y="6420108"/>
            <a:ext cx="12211050" cy="119433"/>
          </a:xfrm>
          <a:prstGeom prst="rect">
            <a:avLst/>
          </a:prstGeom>
          <a:solidFill>
            <a:srgbClr val="B89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文本框 93"/>
          <p:cNvSpPr txBox="1"/>
          <p:nvPr/>
        </p:nvSpPr>
        <p:spPr>
          <a:xfrm>
            <a:off x="1286979" y="265108"/>
            <a:ext cx="9833777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数据库内容之一</a:t>
            </a:r>
            <a:r>
              <a:rPr lang="en-US" altLang="zh-CN" sz="4400" dirty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近代中小学教科书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6" name="直接连接符 275"/>
          <p:cNvCxnSpPr/>
          <p:nvPr/>
        </p:nvCxnSpPr>
        <p:spPr>
          <a:xfrm>
            <a:off x="1409065" y="1053465"/>
            <a:ext cx="9571355" cy="0"/>
          </a:xfrm>
          <a:prstGeom prst="line">
            <a:avLst/>
          </a:prstGeom>
          <a:ln w="76200" cmpd="thinThick">
            <a:solidFill>
              <a:srgbClr val="B8906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图片 105" descr="21537823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303" y="2286785"/>
            <a:ext cx="1745967" cy="1745967"/>
          </a:xfrm>
          <a:prstGeom prst="rect">
            <a:avLst/>
          </a:prstGeom>
        </p:spPr>
      </p:pic>
      <p:pic>
        <p:nvPicPr>
          <p:cNvPr id="107" name="图片 106" descr="3634680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1316" y="1963311"/>
            <a:ext cx="1745967" cy="1745967"/>
          </a:xfrm>
          <a:prstGeom prst="rect">
            <a:avLst/>
          </a:prstGeom>
        </p:spPr>
      </p:pic>
      <p:sp>
        <p:nvSpPr>
          <p:cNvPr id="108" name="文本框 107"/>
          <p:cNvSpPr txBox="1"/>
          <p:nvPr/>
        </p:nvSpPr>
        <p:spPr>
          <a:xfrm>
            <a:off x="997379" y="3882253"/>
            <a:ext cx="1338828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原中华书局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图书馆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3549733" y="3882253"/>
            <a:ext cx="1800494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上海辞书出版社</a:t>
            </a:r>
            <a:endParaRPr lang="zh-CN" alt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图书馆</a:t>
            </a:r>
            <a:endParaRPr lang="zh-CN" alt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0" name="右箭头 109"/>
          <p:cNvSpPr/>
          <p:nvPr/>
        </p:nvSpPr>
        <p:spPr>
          <a:xfrm>
            <a:off x="2606859" y="2803828"/>
            <a:ext cx="834608" cy="509012"/>
          </a:xfrm>
          <a:prstGeom prst="rightArrow">
            <a:avLst/>
          </a:prstGeom>
          <a:solidFill>
            <a:srgbClr val="B58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文本框 110"/>
          <p:cNvSpPr txBox="1"/>
          <p:nvPr/>
        </p:nvSpPr>
        <p:spPr>
          <a:xfrm>
            <a:off x="7051426" y="1370320"/>
            <a:ext cx="4548293" cy="461758"/>
          </a:xfrm>
          <a:prstGeom prst="roundRect">
            <a:avLst/>
          </a:prstGeom>
          <a:noFill/>
          <a:ln w="28575">
            <a:solidFill>
              <a:srgbClr val="B58C54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古籍和近代文献收藏丰富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7051426" y="2017141"/>
            <a:ext cx="4547447" cy="860165"/>
          </a:xfrm>
          <a:prstGeom prst="roundRect">
            <a:avLst/>
          </a:prstGeom>
          <a:noFill/>
          <a:ln w="28575">
            <a:solidFill>
              <a:srgbClr val="856846"/>
            </a:solidFill>
            <a:prstDash val="sysDot"/>
          </a:ln>
        </p:spPr>
        <p:txBody>
          <a:bodyPr wrap="square" rtlCol="0">
            <a:spAutoFit/>
          </a:bodyPr>
          <a:lstStyle/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教科书收藏品种、数量超过国家图书馆、上海图书馆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3" name="Pentagon 25"/>
          <p:cNvSpPr/>
          <p:nvPr/>
        </p:nvSpPr>
        <p:spPr>
          <a:xfrm>
            <a:off x="6203904" y="1367854"/>
            <a:ext cx="607515" cy="364112"/>
          </a:xfrm>
          <a:prstGeom prst="homePlate">
            <a:avLst/>
          </a:prstGeom>
          <a:solidFill>
            <a:srgbClr val="B58C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01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Pentagon 33"/>
          <p:cNvSpPr/>
          <p:nvPr/>
        </p:nvSpPr>
        <p:spPr>
          <a:xfrm>
            <a:off x="6202017" y="2304736"/>
            <a:ext cx="607515" cy="363855"/>
          </a:xfrm>
          <a:prstGeom prst="homePlate">
            <a:avLst/>
          </a:prstGeom>
          <a:solidFill>
            <a:srgbClr val="8568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02</a:t>
            </a: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7051426" y="3052419"/>
            <a:ext cx="4548293" cy="860165"/>
          </a:xfrm>
          <a:prstGeom prst="roundRect">
            <a:avLst/>
          </a:prstGeom>
          <a:noFill/>
          <a:ln w="28575">
            <a:solidFill>
              <a:srgbClr val="B58C54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许多品种已成珍本、孤本，或仅我馆收藏为全帙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Pentagon 25"/>
          <p:cNvSpPr/>
          <p:nvPr/>
        </p:nvSpPr>
        <p:spPr>
          <a:xfrm>
            <a:off x="6203904" y="3241361"/>
            <a:ext cx="607515" cy="363855"/>
          </a:xfrm>
          <a:prstGeom prst="homePlate">
            <a:avLst/>
          </a:prstGeom>
          <a:solidFill>
            <a:srgbClr val="B58C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7051426" y="4094983"/>
            <a:ext cx="4547447" cy="860165"/>
          </a:xfrm>
          <a:prstGeom prst="roundRect">
            <a:avLst/>
          </a:prstGeom>
          <a:noFill/>
          <a:ln w="28575">
            <a:solidFill>
              <a:srgbClr val="856846"/>
            </a:solidFill>
            <a:prstDash val="sysDot"/>
          </a:ln>
        </p:spPr>
        <p:txBody>
          <a:bodyPr wrap="square" rtlCol="0">
            <a:spAutoFit/>
          </a:bodyPr>
          <a:lstStyle/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数据库收录了近代（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1898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—1911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年）中小学教科书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1342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8" name="Pentagon 33"/>
          <p:cNvSpPr/>
          <p:nvPr/>
        </p:nvSpPr>
        <p:spPr>
          <a:xfrm>
            <a:off x="6202017" y="4177986"/>
            <a:ext cx="607515" cy="363855"/>
          </a:xfrm>
          <a:prstGeom prst="homePlate">
            <a:avLst/>
          </a:prstGeom>
          <a:solidFill>
            <a:srgbClr val="8568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7051426" y="5119167"/>
            <a:ext cx="4548293" cy="461758"/>
          </a:xfrm>
          <a:prstGeom prst="roundRect">
            <a:avLst/>
          </a:prstGeom>
          <a:noFill/>
          <a:ln w="28575">
            <a:solidFill>
              <a:srgbClr val="B58C54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原始文档近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万页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Pentagon 25"/>
          <p:cNvSpPr/>
          <p:nvPr/>
        </p:nvSpPr>
        <p:spPr>
          <a:xfrm>
            <a:off x="6203904" y="5114611"/>
            <a:ext cx="607515" cy="363855"/>
          </a:xfrm>
          <a:prstGeom prst="homePlate">
            <a:avLst/>
          </a:prstGeom>
          <a:solidFill>
            <a:srgbClr val="B58C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矩形 26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3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2" name="任意多边形 271"/>
          <p:cNvSpPr/>
          <p:nvPr/>
        </p:nvSpPr>
        <p:spPr>
          <a:xfrm>
            <a:off x="0" y="3687416"/>
            <a:ext cx="12192000" cy="3170583"/>
          </a:xfrm>
          <a:custGeom>
            <a:avLst/>
            <a:gdLst>
              <a:gd name="connsiteX0" fmla="*/ 5969000 w 5969000"/>
              <a:gd name="connsiteY0" fmla="*/ 0 h 3863522"/>
              <a:gd name="connsiteX1" fmla="*/ 5969000 w 5969000"/>
              <a:gd name="connsiteY1" fmla="*/ 3863522 h 3863522"/>
              <a:gd name="connsiteX2" fmla="*/ 0 w 5969000"/>
              <a:gd name="connsiteY2" fmla="*/ 3863522 h 3863522"/>
              <a:gd name="connsiteX3" fmla="*/ 0 w 5969000"/>
              <a:gd name="connsiteY3" fmla="*/ 531889 h 3863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69000" h="3863522">
                <a:moveTo>
                  <a:pt x="5969000" y="0"/>
                </a:moveTo>
                <a:lnTo>
                  <a:pt x="5969000" y="3863522"/>
                </a:lnTo>
                <a:lnTo>
                  <a:pt x="0" y="3863522"/>
                </a:lnTo>
                <a:lnTo>
                  <a:pt x="0" y="531889"/>
                </a:lnTo>
                <a:close/>
              </a:path>
            </a:pathLst>
          </a:custGeom>
          <a:solidFill>
            <a:srgbClr val="856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2" name="文本框 211"/>
          <p:cNvSpPr txBox="1"/>
          <p:nvPr/>
        </p:nvSpPr>
        <p:spPr>
          <a:xfrm>
            <a:off x="314960" y="273685"/>
            <a:ext cx="52711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近代中小学各科教学资源</a:t>
            </a:r>
            <a:endParaRPr lang="zh-CN" altLang="en-US" sz="4400" dirty="0">
              <a:solidFill>
                <a:srgbClr val="B890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6" name="直接连接符 275"/>
          <p:cNvCxnSpPr/>
          <p:nvPr/>
        </p:nvCxnSpPr>
        <p:spPr>
          <a:xfrm>
            <a:off x="362585" y="918845"/>
            <a:ext cx="5118100" cy="0"/>
          </a:xfrm>
          <a:prstGeom prst="line">
            <a:avLst/>
          </a:prstGeom>
          <a:ln w="76200" cmpd="thinThick">
            <a:solidFill>
              <a:srgbClr val="B8906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http://180.153.58.187:8088/pub/pic/2016/09/22/22IIXE1F3MLQGDCWJZCAGKDB6ZQ2QNNA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" t="4937" b="-101"/>
          <a:stretch>
            <a:fillRect/>
          </a:stretch>
        </p:blipFill>
        <p:spPr bwMode="auto">
          <a:xfrm>
            <a:off x="937334" y="1958047"/>
            <a:ext cx="1216844" cy="20505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180.153.58.187:8088/pub/pic/2016/09/22/6ED4UT2ZLT93TYR5LOKQ5DZSUWVZX5AK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8" b="660"/>
          <a:stretch>
            <a:fillRect/>
          </a:stretch>
        </p:blipFill>
        <p:spPr bwMode="auto">
          <a:xfrm>
            <a:off x="6239017" y="1958324"/>
            <a:ext cx="1237678" cy="205023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821" y="1933045"/>
            <a:ext cx="1417045" cy="207551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7800" y="1934897"/>
            <a:ext cx="1417595" cy="20736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2842" y="1972133"/>
            <a:ext cx="1216293" cy="20810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7842" y="1930702"/>
            <a:ext cx="1428728" cy="20801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9143" y="1930702"/>
            <a:ext cx="1312930" cy="20901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61411" y="1972133"/>
            <a:ext cx="1327926" cy="20810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10" name="组合 9"/>
          <p:cNvGrpSpPr/>
          <p:nvPr/>
        </p:nvGrpSpPr>
        <p:grpSpPr>
          <a:xfrm>
            <a:off x="937334" y="4651688"/>
            <a:ext cx="10311691" cy="1718617"/>
            <a:chOff x="937334" y="4365938"/>
            <a:chExt cx="11052762" cy="184212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9"/>
            <a:srcRect l="16117" r="16117"/>
            <a:stretch>
              <a:fillRect/>
            </a:stretch>
          </p:blipFill>
          <p:spPr>
            <a:xfrm>
              <a:off x="937334" y="4365940"/>
              <a:ext cx="1842127" cy="1842127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0"/>
            <a:srcRect t="16608" b="14826"/>
            <a:stretch>
              <a:fillRect/>
            </a:stretch>
          </p:blipFill>
          <p:spPr>
            <a:xfrm>
              <a:off x="2779461" y="4365940"/>
              <a:ext cx="1842127" cy="1842127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1"/>
            <a:srcRect t="212" b="212"/>
            <a:stretch>
              <a:fillRect/>
            </a:stretch>
          </p:blipFill>
          <p:spPr>
            <a:xfrm>
              <a:off x="4621588" y="4365940"/>
              <a:ext cx="1842127" cy="1842127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2"/>
            <a:srcRect l="5678" r="13250"/>
            <a:stretch>
              <a:fillRect/>
            </a:stretch>
          </p:blipFill>
          <p:spPr>
            <a:xfrm>
              <a:off x="6463715" y="4365940"/>
              <a:ext cx="1842127" cy="1842127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3"/>
            <a:srcRect t="3682" b="3682"/>
            <a:stretch>
              <a:fillRect/>
            </a:stretch>
          </p:blipFill>
          <p:spPr>
            <a:xfrm>
              <a:off x="8305842" y="4365939"/>
              <a:ext cx="1842128" cy="184212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4"/>
            <a:srcRect l="1828" r="1828"/>
            <a:stretch>
              <a:fillRect/>
            </a:stretch>
          </p:blipFill>
          <p:spPr>
            <a:xfrm>
              <a:off x="10147967" y="4365938"/>
              <a:ext cx="1842129" cy="1842129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6915785" y="270510"/>
            <a:ext cx="1732280" cy="1369695"/>
            <a:chOff x="10891" y="426"/>
            <a:chExt cx="2728" cy="2157"/>
          </a:xfrm>
        </p:grpSpPr>
        <p:sp>
          <p:nvSpPr>
            <p:cNvPr id="277" name="椭圆 276"/>
            <p:cNvSpPr/>
            <p:nvPr/>
          </p:nvSpPr>
          <p:spPr>
            <a:xfrm>
              <a:off x="10891" y="426"/>
              <a:ext cx="2157" cy="2157"/>
            </a:xfrm>
            <a:prstGeom prst="ellipse">
              <a:avLst/>
            </a:prstGeom>
            <a:noFill/>
            <a:ln>
              <a:solidFill>
                <a:srgbClr val="B890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7" name="文本框 286"/>
            <p:cNvSpPr txBox="1"/>
            <p:nvPr/>
          </p:nvSpPr>
          <p:spPr>
            <a:xfrm>
              <a:off x="11421" y="1034"/>
              <a:ext cx="2198" cy="1501"/>
            </a:xfrm>
            <a:prstGeom prst="rect">
              <a:avLst/>
            </a:prstGeom>
            <a:solidFill>
              <a:srgbClr val="38342F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800" b="1" dirty="0" smtClean="0">
                  <a:solidFill>
                    <a:srgbClr val="B890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1342</a:t>
              </a:r>
              <a:endParaRPr lang="en-US" altLang="zh-CN" sz="2800" b="1" dirty="0" smtClean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/>
              <a:r>
                <a:rPr lang="zh-CN" altLang="en-US" sz="2800" b="1" dirty="0" smtClean="0">
                  <a:solidFill>
                    <a:srgbClr val="B890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种</a:t>
              </a:r>
              <a:endParaRPr lang="zh-CN" altLang="en-US" sz="2800" b="1" dirty="0" smtClean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030970" y="273685"/>
            <a:ext cx="1713230" cy="1369695"/>
            <a:chOff x="10891" y="426"/>
            <a:chExt cx="2698" cy="2157"/>
          </a:xfrm>
        </p:grpSpPr>
        <p:sp>
          <p:nvSpPr>
            <p:cNvPr id="13" name="椭圆 12"/>
            <p:cNvSpPr/>
            <p:nvPr/>
          </p:nvSpPr>
          <p:spPr>
            <a:xfrm>
              <a:off x="10891" y="426"/>
              <a:ext cx="2157" cy="2157"/>
            </a:xfrm>
            <a:prstGeom prst="ellipse">
              <a:avLst/>
            </a:prstGeom>
            <a:noFill/>
            <a:ln>
              <a:solidFill>
                <a:srgbClr val="B890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879" y="1034"/>
              <a:ext cx="1710" cy="1501"/>
            </a:xfrm>
            <a:prstGeom prst="rect">
              <a:avLst/>
            </a:prstGeom>
            <a:solidFill>
              <a:srgbClr val="38342F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800" b="1" dirty="0" smtClean="0">
                  <a:solidFill>
                    <a:srgbClr val="B890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</a:t>
              </a:r>
              <a:endParaRPr lang="en-US" altLang="zh-CN" sz="2800" b="1" dirty="0" smtClean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/>
              <a:r>
                <a:rPr lang="zh-CN" altLang="en-US" sz="2800" b="1" dirty="0" smtClean="0">
                  <a:solidFill>
                    <a:srgbClr val="B8906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万页</a:t>
              </a:r>
              <a:endParaRPr lang="zh-CN" altLang="en-US" sz="2800" b="1" dirty="0" smtClean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-1" y="9423"/>
            <a:ext cx="12192001" cy="6848577"/>
            <a:chOff x="-13698264" y="-561181"/>
            <a:chExt cx="12192001" cy="6875037"/>
          </a:xfrm>
          <a:solidFill>
            <a:schemeClr val="bg1">
              <a:lumMod val="95000"/>
            </a:schemeClr>
          </a:solidFill>
        </p:grpSpPr>
        <p:sp>
          <p:nvSpPr>
            <p:cNvPr id="19" name="任意多边形 18"/>
            <p:cNvSpPr/>
            <p:nvPr/>
          </p:nvSpPr>
          <p:spPr>
            <a:xfrm>
              <a:off x="-13698263" y="-561181"/>
              <a:ext cx="579903" cy="751996"/>
            </a:xfrm>
            <a:custGeom>
              <a:avLst/>
              <a:gdLst>
                <a:gd name="connsiteX0" fmla="*/ 0 w 579903"/>
                <a:gd name="connsiteY0" fmla="*/ 0 h 751996"/>
                <a:gd name="connsiteX1" fmla="*/ 579903 w 579903"/>
                <a:gd name="connsiteY1" fmla="*/ 0 h 751996"/>
                <a:gd name="connsiteX2" fmla="*/ 0 w 579903"/>
                <a:gd name="connsiteY2" fmla="*/ 751996 h 751996"/>
                <a:gd name="connsiteX3" fmla="*/ 0 w 579903"/>
                <a:gd name="connsiteY3" fmla="*/ 0 h 751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9903" h="751996">
                  <a:moveTo>
                    <a:pt x="0" y="0"/>
                  </a:moveTo>
                  <a:lnTo>
                    <a:pt x="579903" y="0"/>
                  </a:lnTo>
                  <a:lnTo>
                    <a:pt x="0" y="7519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-13698264" y="-561181"/>
              <a:ext cx="1262340" cy="1636953"/>
            </a:xfrm>
            <a:custGeom>
              <a:avLst/>
              <a:gdLst>
                <a:gd name="connsiteX0" fmla="*/ 585892 w 1262340"/>
                <a:gd name="connsiteY0" fmla="*/ 0 h 1636953"/>
                <a:gd name="connsiteX1" fmla="*/ 1262340 w 1262340"/>
                <a:gd name="connsiteY1" fmla="*/ 0 h 1636953"/>
                <a:gd name="connsiteX2" fmla="*/ 0 w 1262340"/>
                <a:gd name="connsiteY2" fmla="*/ 1636953 h 1636953"/>
                <a:gd name="connsiteX3" fmla="*/ 0 w 1262340"/>
                <a:gd name="connsiteY3" fmla="*/ 759762 h 1636953"/>
                <a:gd name="connsiteX4" fmla="*/ 585892 w 1262340"/>
                <a:gd name="connsiteY4" fmla="*/ 0 h 1636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340" h="1636953">
                  <a:moveTo>
                    <a:pt x="585892" y="0"/>
                  </a:moveTo>
                  <a:lnTo>
                    <a:pt x="1262340" y="0"/>
                  </a:lnTo>
                  <a:lnTo>
                    <a:pt x="0" y="1636953"/>
                  </a:lnTo>
                  <a:lnTo>
                    <a:pt x="0" y="759762"/>
                  </a:lnTo>
                  <a:lnTo>
                    <a:pt x="58589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-13698264" y="-561181"/>
              <a:ext cx="1953988" cy="2533855"/>
            </a:xfrm>
            <a:custGeom>
              <a:avLst/>
              <a:gdLst>
                <a:gd name="connsiteX0" fmla="*/ 1277540 w 1953988"/>
                <a:gd name="connsiteY0" fmla="*/ 0 h 2533855"/>
                <a:gd name="connsiteX1" fmla="*/ 1953988 w 1953988"/>
                <a:gd name="connsiteY1" fmla="*/ 0 h 2533855"/>
                <a:gd name="connsiteX2" fmla="*/ 0 w 1953988"/>
                <a:gd name="connsiteY2" fmla="*/ 2533855 h 2533855"/>
                <a:gd name="connsiteX3" fmla="*/ 0 w 1953988"/>
                <a:gd name="connsiteY3" fmla="*/ 1656664 h 2533855"/>
                <a:gd name="connsiteX4" fmla="*/ 1277540 w 1953988"/>
                <a:gd name="connsiteY4" fmla="*/ 0 h 2533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3988" h="2533855">
                  <a:moveTo>
                    <a:pt x="1277540" y="0"/>
                  </a:moveTo>
                  <a:lnTo>
                    <a:pt x="1953988" y="0"/>
                  </a:lnTo>
                  <a:lnTo>
                    <a:pt x="0" y="2533855"/>
                  </a:lnTo>
                  <a:lnTo>
                    <a:pt x="0" y="1656664"/>
                  </a:lnTo>
                  <a:lnTo>
                    <a:pt x="127754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-13698263" y="-561181"/>
              <a:ext cx="2633311" cy="3414775"/>
            </a:xfrm>
            <a:custGeom>
              <a:avLst/>
              <a:gdLst>
                <a:gd name="connsiteX0" fmla="*/ 1959977 w 2633311"/>
                <a:gd name="connsiteY0" fmla="*/ 0 h 3414775"/>
                <a:gd name="connsiteX1" fmla="*/ 2633311 w 2633311"/>
                <a:gd name="connsiteY1" fmla="*/ 0 h 3414775"/>
                <a:gd name="connsiteX2" fmla="*/ 0 w 2633311"/>
                <a:gd name="connsiteY2" fmla="*/ 3414775 h 3414775"/>
                <a:gd name="connsiteX3" fmla="*/ 0 w 2633311"/>
                <a:gd name="connsiteY3" fmla="*/ 2541621 h 3414775"/>
                <a:gd name="connsiteX4" fmla="*/ 1959977 w 2633311"/>
                <a:gd name="connsiteY4" fmla="*/ 0 h 341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3311" h="3414775">
                  <a:moveTo>
                    <a:pt x="1959977" y="0"/>
                  </a:moveTo>
                  <a:lnTo>
                    <a:pt x="2633311" y="0"/>
                  </a:lnTo>
                  <a:lnTo>
                    <a:pt x="0" y="3414775"/>
                  </a:lnTo>
                  <a:lnTo>
                    <a:pt x="0" y="2541621"/>
                  </a:lnTo>
                  <a:lnTo>
                    <a:pt x="1959977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-13698263" y="-561181"/>
              <a:ext cx="3324959" cy="4311677"/>
            </a:xfrm>
            <a:custGeom>
              <a:avLst/>
              <a:gdLst>
                <a:gd name="connsiteX0" fmla="*/ 2651625 w 3324959"/>
                <a:gd name="connsiteY0" fmla="*/ 0 h 4311677"/>
                <a:gd name="connsiteX1" fmla="*/ 3324959 w 3324959"/>
                <a:gd name="connsiteY1" fmla="*/ 0 h 4311677"/>
                <a:gd name="connsiteX2" fmla="*/ 0 w 3324959"/>
                <a:gd name="connsiteY2" fmla="*/ 4311677 h 4311677"/>
                <a:gd name="connsiteX3" fmla="*/ 0 w 3324959"/>
                <a:gd name="connsiteY3" fmla="*/ 3438523 h 4311677"/>
                <a:gd name="connsiteX4" fmla="*/ 2651625 w 3324959"/>
                <a:gd name="connsiteY4" fmla="*/ 0 h 431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4959" h="4311677">
                  <a:moveTo>
                    <a:pt x="2651625" y="0"/>
                  </a:moveTo>
                  <a:lnTo>
                    <a:pt x="3324959" y="0"/>
                  </a:lnTo>
                  <a:lnTo>
                    <a:pt x="0" y="4311677"/>
                  </a:lnTo>
                  <a:lnTo>
                    <a:pt x="0" y="3438523"/>
                  </a:lnTo>
                  <a:lnTo>
                    <a:pt x="265162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-13698263" y="-561181"/>
              <a:ext cx="4007395" cy="5196635"/>
            </a:xfrm>
            <a:custGeom>
              <a:avLst/>
              <a:gdLst>
                <a:gd name="connsiteX0" fmla="*/ 3330948 w 4007395"/>
                <a:gd name="connsiteY0" fmla="*/ 0 h 5196635"/>
                <a:gd name="connsiteX1" fmla="*/ 4007395 w 4007395"/>
                <a:gd name="connsiteY1" fmla="*/ 0 h 5196635"/>
                <a:gd name="connsiteX2" fmla="*/ 0 w 4007395"/>
                <a:gd name="connsiteY2" fmla="*/ 5196635 h 5196635"/>
                <a:gd name="connsiteX3" fmla="*/ 0 w 4007395"/>
                <a:gd name="connsiteY3" fmla="*/ 4319443 h 5196635"/>
                <a:gd name="connsiteX4" fmla="*/ 3330948 w 4007395"/>
                <a:gd name="connsiteY4" fmla="*/ 0 h 519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7395" h="5196635">
                  <a:moveTo>
                    <a:pt x="3330948" y="0"/>
                  </a:moveTo>
                  <a:lnTo>
                    <a:pt x="4007395" y="0"/>
                  </a:lnTo>
                  <a:lnTo>
                    <a:pt x="0" y="5196635"/>
                  </a:lnTo>
                  <a:lnTo>
                    <a:pt x="0" y="4319443"/>
                  </a:lnTo>
                  <a:lnTo>
                    <a:pt x="333094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-13698263" y="-561181"/>
              <a:ext cx="4699043" cy="6093537"/>
            </a:xfrm>
            <a:custGeom>
              <a:avLst/>
              <a:gdLst>
                <a:gd name="connsiteX0" fmla="*/ 4022595 w 4699043"/>
                <a:gd name="connsiteY0" fmla="*/ 0 h 6093537"/>
                <a:gd name="connsiteX1" fmla="*/ 4699043 w 4699043"/>
                <a:gd name="connsiteY1" fmla="*/ 0 h 6093537"/>
                <a:gd name="connsiteX2" fmla="*/ 0 w 4699043"/>
                <a:gd name="connsiteY2" fmla="*/ 6093537 h 6093537"/>
                <a:gd name="connsiteX3" fmla="*/ 0 w 4699043"/>
                <a:gd name="connsiteY3" fmla="*/ 5216345 h 6093537"/>
                <a:gd name="connsiteX4" fmla="*/ 4022595 w 4699043"/>
                <a:gd name="connsiteY4" fmla="*/ 0 h 609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9043" h="6093537">
                  <a:moveTo>
                    <a:pt x="4022595" y="0"/>
                  </a:moveTo>
                  <a:lnTo>
                    <a:pt x="4699043" y="0"/>
                  </a:lnTo>
                  <a:lnTo>
                    <a:pt x="0" y="6093537"/>
                  </a:lnTo>
                  <a:lnTo>
                    <a:pt x="0" y="5216345"/>
                  </a:lnTo>
                  <a:lnTo>
                    <a:pt x="402259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13698263" y="-561181"/>
              <a:ext cx="5391157" cy="6875037"/>
            </a:xfrm>
            <a:custGeom>
              <a:avLst/>
              <a:gdLst>
                <a:gd name="connsiteX0" fmla="*/ 4705032 w 5391157"/>
                <a:gd name="connsiteY0" fmla="*/ 0 h 6875037"/>
                <a:gd name="connsiteX1" fmla="*/ 5391157 w 5391157"/>
                <a:gd name="connsiteY1" fmla="*/ 0 h 6875037"/>
                <a:gd name="connsiteX2" fmla="*/ 89459 w 5391157"/>
                <a:gd name="connsiteY2" fmla="*/ 6875037 h 6875037"/>
                <a:gd name="connsiteX3" fmla="*/ 0 w 5391157"/>
                <a:gd name="connsiteY3" fmla="*/ 6875037 h 6875037"/>
                <a:gd name="connsiteX4" fmla="*/ 0 w 5391157"/>
                <a:gd name="connsiteY4" fmla="*/ 6101303 h 6875037"/>
                <a:gd name="connsiteX5" fmla="*/ 4705032 w 5391157"/>
                <a:gd name="connsiteY5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91157" h="6875037">
                  <a:moveTo>
                    <a:pt x="4705032" y="0"/>
                  </a:moveTo>
                  <a:lnTo>
                    <a:pt x="5391157" y="0"/>
                  </a:lnTo>
                  <a:lnTo>
                    <a:pt x="89459" y="6875037"/>
                  </a:lnTo>
                  <a:lnTo>
                    <a:pt x="0" y="6875037"/>
                  </a:lnTo>
                  <a:lnTo>
                    <a:pt x="0" y="6101303"/>
                  </a:lnTo>
                  <a:lnTo>
                    <a:pt x="470503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-13603281" y="-561181"/>
              <a:ext cx="5987823" cy="6875037"/>
            </a:xfrm>
            <a:custGeom>
              <a:avLst/>
              <a:gdLst>
                <a:gd name="connsiteX0" fmla="*/ 5301698 w 5987823"/>
                <a:gd name="connsiteY0" fmla="*/ 0 h 6875037"/>
                <a:gd name="connsiteX1" fmla="*/ 5987823 w 5987823"/>
                <a:gd name="connsiteY1" fmla="*/ 0 h 6875037"/>
                <a:gd name="connsiteX2" fmla="*/ 686125 w 5987823"/>
                <a:gd name="connsiteY2" fmla="*/ 6875037 h 6875037"/>
                <a:gd name="connsiteX3" fmla="*/ 0 w 5987823"/>
                <a:gd name="connsiteY3" fmla="*/ 6875037 h 6875037"/>
                <a:gd name="connsiteX4" fmla="*/ 5301698 w 5987823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3" h="6875037">
                  <a:moveTo>
                    <a:pt x="5301698" y="0"/>
                  </a:moveTo>
                  <a:lnTo>
                    <a:pt x="5987823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-12911168" y="-561181"/>
              <a:ext cx="5978146" cy="6875037"/>
            </a:xfrm>
            <a:custGeom>
              <a:avLst/>
              <a:gdLst>
                <a:gd name="connsiteX0" fmla="*/ 5301698 w 5978146"/>
                <a:gd name="connsiteY0" fmla="*/ 0 h 6875037"/>
                <a:gd name="connsiteX1" fmla="*/ 5978146 w 5978146"/>
                <a:gd name="connsiteY1" fmla="*/ 0 h 6875037"/>
                <a:gd name="connsiteX2" fmla="*/ 676448 w 5978146"/>
                <a:gd name="connsiteY2" fmla="*/ 6875037 h 6875037"/>
                <a:gd name="connsiteX3" fmla="*/ 0 w 5978146"/>
                <a:gd name="connsiteY3" fmla="*/ 6875037 h 6875037"/>
                <a:gd name="connsiteX4" fmla="*/ 5301698 w 597814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6" h="6875037">
                  <a:moveTo>
                    <a:pt x="5301698" y="0"/>
                  </a:moveTo>
                  <a:lnTo>
                    <a:pt x="5978146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-12219520" y="-561181"/>
              <a:ext cx="5978146" cy="6875037"/>
            </a:xfrm>
            <a:custGeom>
              <a:avLst/>
              <a:gdLst>
                <a:gd name="connsiteX0" fmla="*/ 5301698 w 5978146"/>
                <a:gd name="connsiteY0" fmla="*/ 0 h 6875037"/>
                <a:gd name="connsiteX1" fmla="*/ 5978146 w 5978146"/>
                <a:gd name="connsiteY1" fmla="*/ 0 h 6875037"/>
                <a:gd name="connsiteX2" fmla="*/ 676448 w 5978146"/>
                <a:gd name="connsiteY2" fmla="*/ 6875037 h 6875037"/>
                <a:gd name="connsiteX3" fmla="*/ 0 w 5978146"/>
                <a:gd name="connsiteY3" fmla="*/ 6875037 h 6875037"/>
                <a:gd name="connsiteX4" fmla="*/ 5301698 w 597814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6" h="6875037">
                  <a:moveTo>
                    <a:pt x="5301698" y="0"/>
                  </a:moveTo>
                  <a:lnTo>
                    <a:pt x="5978146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-11537083" y="-561181"/>
              <a:ext cx="5971758" cy="6875037"/>
            </a:xfrm>
            <a:custGeom>
              <a:avLst/>
              <a:gdLst>
                <a:gd name="connsiteX0" fmla="*/ 5301698 w 5971758"/>
                <a:gd name="connsiteY0" fmla="*/ 0 h 6875037"/>
                <a:gd name="connsiteX1" fmla="*/ 5971758 w 5971758"/>
                <a:gd name="connsiteY1" fmla="*/ 0 h 6875037"/>
                <a:gd name="connsiteX2" fmla="*/ 670060 w 5971758"/>
                <a:gd name="connsiteY2" fmla="*/ 6875037 h 6875037"/>
                <a:gd name="connsiteX3" fmla="*/ 0 w 5971758"/>
                <a:gd name="connsiteY3" fmla="*/ 6875037 h 6875037"/>
                <a:gd name="connsiteX4" fmla="*/ 5301698 w 597175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1758" h="6875037">
                  <a:moveTo>
                    <a:pt x="5301698" y="0"/>
                  </a:moveTo>
                  <a:lnTo>
                    <a:pt x="5971758" y="0"/>
                  </a:lnTo>
                  <a:lnTo>
                    <a:pt x="670060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-10845435" y="-561181"/>
              <a:ext cx="5971759" cy="6875037"/>
            </a:xfrm>
            <a:custGeom>
              <a:avLst/>
              <a:gdLst>
                <a:gd name="connsiteX0" fmla="*/ 5301699 w 5971759"/>
                <a:gd name="connsiteY0" fmla="*/ 0 h 6875037"/>
                <a:gd name="connsiteX1" fmla="*/ 5971759 w 5971759"/>
                <a:gd name="connsiteY1" fmla="*/ 0 h 6875037"/>
                <a:gd name="connsiteX2" fmla="*/ 670060 w 5971759"/>
                <a:gd name="connsiteY2" fmla="*/ 6875037 h 6875037"/>
                <a:gd name="connsiteX3" fmla="*/ 0 w 5971759"/>
                <a:gd name="connsiteY3" fmla="*/ 6875037 h 6875037"/>
                <a:gd name="connsiteX4" fmla="*/ 5301699 w 5971759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1759" h="6875037">
                  <a:moveTo>
                    <a:pt x="5301699" y="0"/>
                  </a:moveTo>
                  <a:lnTo>
                    <a:pt x="5971759" y="0"/>
                  </a:lnTo>
                  <a:lnTo>
                    <a:pt x="670060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-10169386" y="-561181"/>
              <a:ext cx="5978147" cy="6875037"/>
            </a:xfrm>
            <a:custGeom>
              <a:avLst/>
              <a:gdLst>
                <a:gd name="connsiteX0" fmla="*/ 5301699 w 5978147"/>
                <a:gd name="connsiteY0" fmla="*/ 0 h 6875037"/>
                <a:gd name="connsiteX1" fmla="*/ 5978147 w 5978147"/>
                <a:gd name="connsiteY1" fmla="*/ 0 h 6875037"/>
                <a:gd name="connsiteX2" fmla="*/ 676448 w 5978147"/>
                <a:gd name="connsiteY2" fmla="*/ 6875037 h 6875037"/>
                <a:gd name="connsiteX3" fmla="*/ 0 w 5978147"/>
                <a:gd name="connsiteY3" fmla="*/ 6875037 h 6875037"/>
                <a:gd name="connsiteX4" fmla="*/ 5301699 w 597814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7" h="6875037">
                  <a:moveTo>
                    <a:pt x="5301699" y="0"/>
                  </a:moveTo>
                  <a:lnTo>
                    <a:pt x="5978147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-9477738" y="-561181"/>
              <a:ext cx="5978147" cy="6875037"/>
            </a:xfrm>
            <a:custGeom>
              <a:avLst/>
              <a:gdLst>
                <a:gd name="connsiteX0" fmla="*/ 5301699 w 5978147"/>
                <a:gd name="connsiteY0" fmla="*/ 0 h 6875037"/>
                <a:gd name="connsiteX1" fmla="*/ 5978147 w 5978147"/>
                <a:gd name="connsiteY1" fmla="*/ 0 h 6875037"/>
                <a:gd name="connsiteX2" fmla="*/ 676448 w 5978147"/>
                <a:gd name="connsiteY2" fmla="*/ 6875037 h 6875037"/>
                <a:gd name="connsiteX3" fmla="*/ 0 w 5978147"/>
                <a:gd name="connsiteY3" fmla="*/ 6875037 h 6875037"/>
                <a:gd name="connsiteX4" fmla="*/ 5301699 w 597814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7" h="6875037">
                  <a:moveTo>
                    <a:pt x="5301699" y="0"/>
                  </a:moveTo>
                  <a:lnTo>
                    <a:pt x="5978147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-8795302" y="-561181"/>
              <a:ext cx="5987824" cy="6875037"/>
            </a:xfrm>
            <a:custGeom>
              <a:avLst/>
              <a:gdLst>
                <a:gd name="connsiteX0" fmla="*/ 5301699 w 5987824"/>
                <a:gd name="connsiteY0" fmla="*/ 0 h 6875037"/>
                <a:gd name="connsiteX1" fmla="*/ 5987824 w 5987824"/>
                <a:gd name="connsiteY1" fmla="*/ 0 h 6875037"/>
                <a:gd name="connsiteX2" fmla="*/ 686125 w 5987824"/>
                <a:gd name="connsiteY2" fmla="*/ 6875037 h 6875037"/>
                <a:gd name="connsiteX3" fmla="*/ 0 w 5987824"/>
                <a:gd name="connsiteY3" fmla="*/ 6875037 h 6875037"/>
                <a:gd name="connsiteX4" fmla="*/ 5301699 w 5987824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4" h="6875037">
                  <a:moveTo>
                    <a:pt x="5301699" y="0"/>
                  </a:moveTo>
                  <a:lnTo>
                    <a:pt x="5987824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-8103654" y="-561181"/>
              <a:ext cx="5987824" cy="6875037"/>
            </a:xfrm>
            <a:custGeom>
              <a:avLst/>
              <a:gdLst>
                <a:gd name="connsiteX0" fmla="*/ 5301699 w 5987824"/>
                <a:gd name="connsiteY0" fmla="*/ 0 h 6875037"/>
                <a:gd name="connsiteX1" fmla="*/ 5987824 w 5987824"/>
                <a:gd name="connsiteY1" fmla="*/ 0 h 6875037"/>
                <a:gd name="connsiteX2" fmla="*/ 686125 w 5987824"/>
                <a:gd name="connsiteY2" fmla="*/ 6875037 h 6875037"/>
                <a:gd name="connsiteX3" fmla="*/ 0 w 5987824"/>
                <a:gd name="connsiteY3" fmla="*/ 6875037 h 6875037"/>
                <a:gd name="connsiteX4" fmla="*/ 5301699 w 5987824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4" h="6875037">
                  <a:moveTo>
                    <a:pt x="5301699" y="0"/>
                  </a:moveTo>
                  <a:lnTo>
                    <a:pt x="5987824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-7411540" y="-561181"/>
              <a:ext cx="5905276" cy="6875037"/>
            </a:xfrm>
            <a:custGeom>
              <a:avLst/>
              <a:gdLst>
                <a:gd name="connsiteX0" fmla="*/ 5301699 w 5905276"/>
                <a:gd name="connsiteY0" fmla="*/ 0 h 6875037"/>
                <a:gd name="connsiteX1" fmla="*/ 5905276 w 5905276"/>
                <a:gd name="connsiteY1" fmla="*/ 0 h 6875037"/>
                <a:gd name="connsiteX2" fmla="*/ 5905276 w 5905276"/>
                <a:gd name="connsiteY2" fmla="*/ 94495 h 6875037"/>
                <a:gd name="connsiteX3" fmla="*/ 676448 w 5905276"/>
                <a:gd name="connsiteY3" fmla="*/ 6875037 h 6875037"/>
                <a:gd name="connsiteX4" fmla="*/ 0 w 5905276"/>
                <a:gd name="connsiteY4" fmla="*/ 6875037 h 6875037"/>
                <a:gd name="connsiteX5" fmla="*/ 5301699 w 5905276"/>
                <a:gd name="connsiteY5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276" h="6875037">
                  <a:moveTo>
                    <a:pt x="5301699" y="0"/>
                  </a:moveTo>
                  <a:lnTo>
                    <a:pt x="5905276" y="0"/>
                  </a:lnTo>
                  <a:lnTo>
                    <a:pt x="5905276" y="94495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-6719892" y="-446974"/>
              <a:ext cx="5213628" cy="6760830"/>
            </a:xfrm>
            <a:custGeom>
              <a:avLst/>
              <a:gdLst>
                <a:gd name="connsiteX0" fmla="*/ 5213628 w 5213628"/>
                <a:gd name="connsiteY0" fmla="*/ 0 h 6760830"/>
                <a:gd name="connsiteX1" fmla="*/ 5213628 w 5213628"/>
                <a:gd name="connsiteY1" fmla="*/ 877190 h 6760830"/>
                <a:gd name="connsiteX2" fmla="*/ 676448 w 5213628"/>
                <a:gd name="connsiteY2" fmla="*/ 6760830 h 6760830"/>
                <a:gd name="connsiteX3" fmla="*/ 0 w 5213628"/>
                <a:gd name="connsiteY3" fmla="*/ 6760830 h 6760830"/>
                <a:gd name="connsiteX4" fmla="*/ 5213628 w 5213628"/>
                <a:gd name="connsiteY4" fmla="*/ 0 h 676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3628" h="6760830">
                  <a:moveTo>
                    <a:pt x="5213628" y="0"/>
                  </a:moveTo>
                  <a:lnTo>
                    <a:pt x="5213628" y="877190"/>
                  </a:lnTo>
                  <a:lnTo>
                    <a:pt x="676448" y="6760830"/>
                  </a:lnTo>
                  <a:lnTo>
                    <a:pt x="0" y="6760830"/>
                  </a:lnTo>
                  <a:lnTo>
                    <a:pt x="521362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-6037456" y="437983"/>
              <a:ext cx="4531192" cy="5875873"/>
            </a:xfrm>
            <a:custGeom>
              <a:avLst/>
              <a:gdLst>
                <a:gd name="connsiteX0" fmla="*/ 4531192 w 4531192"/>
                <a:gd name="connsiteY0" fmla="*/ 0 h 5875873"/>
                <a:gd name="connsiteX1" fmla="*/ 4531192 w 4531192"/>
                <a:gd name="connsiteY1" fmla="*/ 896902 h 5875873"/>
                <a:gd name="connsiteX2" fmla="*/ 691648 w 4531192"/>
                <a:gd name="connsiteY2" fmla="*/ 5875873 h 5875873"/>
                <a:gd name="connsiteX3" fmla="*/ 0 w 4531192"/>
                <a:gd name="connsiteY3" fmla="*/ 5875873 h 5875873"/>
                <a:gd name="connsiteX4" fmla="*/ 4531192 w 4531192"/>
                <a:gd name="connsiteY4" fmla="*/ 0 h 587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1192" h="5875873">
                  <a:moveTo>
                    <a:pt x="4531192" y="0"/>
                  </a:moveTo>
                  <a:lnTo>
                    <a:pt x="4531192" y="896902"/>
                  </a:lnTo>
                  <a:lnTo>
                    <a:pt x="691648" y="5875873"/>
                  </a:lnTo>
                  <a:lnTo>
                    <a:pt x="0" y="5875873"/>
                  </a:lnTo>
                  <a:lnTo>
                    <a:pt x="453119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-5329190" y="1356434"/>
              <a:ext cx="3822926" cy="4957422"/>
            </a:xfrm>
            <a:custGeom>
              <a:avLst/>
              <a:gdLst>
                <a:gd name="connsiteX0" fmla="*/ 3822926 w 3822926"/>
                <a:gd name="connsiteY0" fmla="*/ 0 h 4957422"/>
                <a:gd name="connsiteX1" fmla="*/ 3822926 w 3822926"/>
                <a:gd name="connsiteY1" fmla="*/ 896902 h 4957422"/>
                <a:gd name="connsiteX2" fmla="*/ 691648 w 3822926"/>
                <a:gd name="connsiteY2" fmla="*/ 4957422 h 4957422"/>
                <a:gd name="connsiteX3" fmla="*/ 0 w 3822926"/>
                <a:gd name="connsiteY3" fmla="*/ 4957422 h 4957422"/>
                <a:gd name="connsiteX4" fmla="*/ 3822926 w 3822926"/>
                <a:gd name="connsiteY4" fmla="*/ 0 h 4957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926" h="4957422">
                  <a:moveTo>
                    <a:pt x="3822926" y="0"/>
                  </a:moveTo>
                  <a:lnTo>
                    <a:pt x="3822926" y="896902"/>
                  </a:lnTo>
                  <a:lnTo>
                    <a:pt x="691648" y="4957422"/>
                  </a:lnTo>
                  <a:lnTo>
                    <a:pt x="0" y="4957422"/>
                  </a:lnTo>
                  <a:lnTo>
                    <a:pt x="3822926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-4631552" y="2261102"/>
              <a:ext cx="3125289" cy="4052754"/>
            </a:xfrm>
            <a:custGeom>
              <a:avLst/>
              <a:gdLst>
                <a:gd name="connsiteX0" fmla="*/ 3125289 w 3125289"/>
                <a:gd name="connsiteY0" fmla="*/ 0 h 4052754"/>
                <a:gd name="connsiteX1" fmla="*/ 3125289 w 3125289"/>
                <a:gd name="connsiteY1" fmla="*/ 877191 h 4052754"/>
                <a:gd name="connsiteX2" fmla="*/ 676448 w 3125289"/>
                <a:gd name="connsiteY2" fmla="*/ 4052754 h 4052754"/>
                <a:gd name="connsiteX3" fmla="*/ 0 w 3125289"/>
                <a:gd name="connsiteY3" fmla="*/ 4052754 h 4052754"/>
                <a:gd name="connsiteX4" fmla="*/ 3125289 w 3125289"/>
                <a:gd name="connsiteY4" fmla="*/ 0 h 405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5289" h="4052754">
                  <a:moveTo>
                    <a:pt x="3125289" y="0"/>
                  </a:moveTo>
                  <a:lnTo>
                    <a:pt x="3125289" y="877191"/>
                  </a:lnTo>
                  <a:lnTo>
                    <a:pt x="676448" y="4052754"/>
                  </a:lnTo>
                  <a:lnTo>
                    <a:pt x="0" y="4052754"/>
                  </a:lnTo>
                  <a:lnTo>
                    <a:pt x="312528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-3939904" y="3158004"/>
              <a:ext cx="2433641" cy="3155852"/>
            </a:xfrm>
            <a:custGeom>
              <a:avLst/>
              <a:gdLst>
                <a:gd name="connsiteX0" fmla="*/ 2433641 w 2433641"/>
                <a:gd name="connsiteY0" fmla="*/ 0 h 3155852"/>
                <a:gd name="connsiteX1" fmla="*/ 2433641 w 2433641"/>
                <a:gd name="connsiteY1" fmla="*/ 877192 h 3155852"/>
                <a:gd name="connsiteX2" fmla="*/ 676447 w 2433641"/>
                <a:gd name="connsiteY2" fmla="*/ 3155852 h 3155852"/>
                <a:gd name="connsiteX3" fmla="*/ 0 w 2433641"/>
                <a:gd name="connsiteY3" fmla="*/ 3155852 h 3155852"/>
                <a:gd name="connsiteX4" fmla="*/ 2433641 w 2433641"/>
                <a:gd name="connsiteY4" fmla="*/ 0 h 3155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3641" h="3155852">
                  <a:moveTo>
                    <a:pt x="2433641" y="0"/>
                  </a:moveTo>
                  <a:lnTo>
                    <a:pt x="2433641" y="877192"/>
                  </a:lnTo>
                  <a:lnTo>
                    <a:pt x="676447" y="3155852"/>
                  </a:lnTo>
                  <a:lnTo>
                    <a:pt x="0" y="3155852"/>
                  </a:lnTo>
                  <a:lnTo>
                    <a:pt x="243364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-3257468" y="4042962"/>
              <a:ext cx="1751205" cy="2270894"/>
            </a:xfrm>
            <a:custGeom>
              <a:avLst/>
              <a:gdLst>
                <a:gd name="connsiteX0" fmla="*/ 1751205 w 1751205"/>
                <a:gd name="connsiteY0" fmla="*/ 0 h 2270894"/>
                <a:gd name="connsiteX1" fmla="*/ 1751205 w 1751205"/>
                <a:gd name="connsiteY1" fmla="*/ 889740 h 2270894"/>
                <a:gd name="connsiteX2" fmla="*/ 686126 w 1751205"/>
                <a:gd name="connsiteY2" fmla="*/ 2270894 h 2270894"/>
                <a:gd name="connsiteX3" fmla="*/ 0 w 1751205"/>
                <a:gd name="connsiteY3" fmla="*/ 2270894 h 2270894"/>
                <a:gd name="connsiteX4" fmla="*/ 1751205 w 1751205"/>
                <a:gd name="connsiteY4" fmla="*/ 0 h 227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1205" h="2270894">
                  <a:moveTo>
                    <a:pt x="1751205" y="0"/>
                  </a:moveTo>
                  <a:lnTo>
                    <a:pt x="1751205" y="889740"/>
                  </a:lnTo>
                  <a:lnTo>
                    <a:pt x="686126" y="2270894"/>
                  </a:lnTo>
                  <a:lnTo>
                    <a:pt x="0" y="2270894"/>
                  </a:lnTo>
                  <a:lnTo>
                    <a:pt x="175120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-2565820" y="4939864"/>
              <a:ext cx="1059557" cy="1373992"/>
            </a:xfrm>
            <a:custGeom>
              <a:avLst/>
              <a:gdLst>
                <a:gd name="connsiteX0" fmla="*/ 1059557 w 1059557"/>
                <a:gd name="connsiteY0" fmla="*/ 0 h 1373992"/>
                <a:gd name="connsiteX1" fmla="*/ 1059557 w 1059557"/>
                <a:gd name="connsiteY1" fmla="*/ 889740 h 1373992"/>
                <a:gd name="connsiteX2" fmla="*/ 686126 w 1059557"/>
                <a:gd name="connsiteY2" fmla="*/ 1373992 h 1373992"/>
                <a:gd name="connsiteX3" fmla="*/ 0 w 1059557"/>
                <a:gd name="connsiteY3" fmla="*/ 1373992 h 1373992"/>
                <a:gd name="connsiteX4" fmla="*/ 1059557 w 1059557"/>
                <a:gd name="connsiteY4" fmla="*/ 0 h 1373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557" h="1373992">
                  <a:moveTo>
                    <a:pt x="1059557" y="0"/>
                  </a:moveTo>
                  <a:lnTo>
                    <a:pt x="1059557" y="889740"/>
                  </a:lnTo>
                  <a:lnTo>
                    <a:pt x="686126" y="1373992"/>
                  </a:lnTo>
                  <a:lnTo>
                    <a:pt x="0" y="1373992"/>
                  </a:lnTo>
                  <a:lnTo>
                    <a:pt x="1059557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-1873706" y="5837370"/>
              <a:ext cx="367442" cy="476486"/>
            </a:xfrm>
            <a:custGeom>
              <a:avLst/>
              <a:gdLst>
                <a:gd name="connsiteX0" fmla="*/ 367442 w 367442"/>
                <a:gd name="connsiteY0" fmla="*/ 0 h 476486"/>
                <a:gd name="connsiteX1" fmla="*/ 367442 w 367442"/>
                <a:gd name="connsiteY1" fmla="*/ 476486 h 476486"/>
                <a:gd name="connsiteX2" fmla="*/ 0 w 367442"/>
                <a:gd name="connsiteY2" fmla="*/ 476486 h 476486"/>
                <a:gd name="connsiteX3" fmla="*/ 367442 w 367442"/>
                <a:gd name="connsiteY3" fmla="*/ 0 h 47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442" h="476486">
                  <a:moveTo>
                    <a:pt x="367442" y="0"/>
                  </a:moveTo>
                  <a:lnTo>
                    <a:pt x="367442" y="476486"/>
                  </a:lnTo>
                  <a:lnTo>
                    <a:pt x="0" y="476486"/>
                  </a:lnTo>
                  <a:lnTo>
                    <a:pt x="36744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-13698264" y="-561181"/>
              <a:ext cx="585892" cy="759762"/>
            </a:xfrm>
            <a:custGeom>
              <a:avLst/>
              <a:gdLst>
                <a:gd name="connsiteX0" fmla="*/ 579903 w 585892"/>
                <a:gd name="connsiteY0" fmla="*/ 0 h 759762"/>
                <a:gd name="connsiteX1" fmla="*/ 585892 w 585892"/>
                <a:gd name="connsiteY1" fmla="*/ 0 h 759762"/>
                <a:gd name="connsiteX2" fmla="*/ 0 w 585892"/>
                <a:gd name="connsiteY2" fmla="*/ 759762 h 759762"/>
                <a:gd name="connsiteX3" fmla="*/ 0 w 585892"/>
                <a:gd name="connsiteY3" fmla="*/ 751996 h 759762"/>
                <a:gd name="connsiteX4" fmla="*/ 579903 w 585892"/>
                <a:gd name="connsiteY4" fmla="*/ 0 h 759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5892" h="759762">
                  <a:moveTo>
                    <a:pt x="579903" y="0"/>
                  </a:moveTo>
                  <a:lnTo>
                    <a:pt x="585892" y="0"/>
                  </a:lnTo>
                  <a:lnTo>
                    <a:pt x="0" y="759762"/>
                  </a:lnTo>
                  <a:lnTo>
                    <a:pt x="0" y="751996"/>
                  </a:lnTo>
                  <a:lnTo>
                    <a:pt x="579903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-13698264" y="-561181"/>
              <a:ext cx="1277540" cy="1656664"/>
            </a:xfrm>
            <a:custGeom>
              <a:avLst/>
              <a:gdLst>
                <a:gd name="connsiteX0" fmla="*/ 1262340 w 1277540"/>
                <a:gd name="connsiteY0" fmla="*/ 0 h 1656664"/>
                <a:gd name="connsiteX1" fmla="*/ 1277540 w 1277540"/>
                <a:gd name="connsiteY1" fmla="*/ 0 h 1656664"/>
                <a:gd name="connsiteX2" fmla="*/ 0 w 1277540"/>
                <a:gd name="connsiteY2" fmla="*/ 1656664 h 1656664"/>
                <a:gd name="connsiteX3" fmla="*/ 0 w 1277540"/>
                <a:gd name="connsiteY3" fmla="*/ 1636953 h 1656664"/>
                <a:gd name="connsiteX4" fmla="*/ 1262340 w 1277540"/>
                <a:gd name="connsiteY4" fmla="*/ 0 h 165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7540" h="1656664">
                  <a:moveTo>
                    <a:pt x="1262340" y="0"/>
                  </a:moveTo>
                  <a:lnTo>
                    <a:pt x="1277540" y="0"/>
                  </a:lnTo>
                  <a:lnTo>
                    <a:pt x="0" y="1656664"/>
                  </a:lnTo>
                  <a:lnTo>
                    <a:pt x="0" y="1636953"/>
                  </a:lnTo>
                  <a:lnTo>
                    <a:pt x="126234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-13698263" y="-561181"/>
              <a:ext cx="1959977" cy="2541621"/>
            </a:xfrm>
            <a:custGeom>
              <a:avLst/>
              <a:gdLst>
                <a:gd name="connsiteX0" fmla="*/ 1953988 w 1959977"/>
                <a:gd name="connsiteY0" fmla="*/ 0 h 2541621"/>
                <a:gd name="connsiteX1" fmla="*/ 1959977 w 1959977"/>
                <a:gd name="connsiteY1" fmla="*/ 0 h 2541621"/>
                <a:gd name="connsiteX2" fmla="*/ 0 w 1959977"/>
                <a:gd name="connsiteY2" fmla="*/ 2541621 h 2541621"/>
                <a:gd name="connsiteX3" fmla="*/ 0 w 1959977"/>
                <a:gd name="connsiteY3" fmla="*/ 2533855 h 2541621"/>
                <a:gd name="connsiteX4" fmla="*/ 1953988 w 1959977"/>
                <a:gd name="connsiteY4" fmla="*/ 0 h 254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9977" h="2541621">
                  <a:moveTo>
                    <a:pt x="1953988" y="0"/>
                  </a:moveTo>
                  <a:lnTo>
                    <a:pt x="1959977" y="0"/>
                  </a:lnTo>
                  <a:lnTo>
                    <a:pt x="0" y="2541621"/>
                  </a:lnTo>
                  <a:lnTo>
                    <a:pt x="0" y="2533855"/>
                  </a:lnTo>
                  <a:lnTo>
                    <a:pt x="195398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-13698263" y="-561181"/>
              <a:ext cx="2651625" cy="3438523"/>
            </a:xfrm>
            <a:custGeom>
              <a:avLst/>
              <a:gdLst>
                <a:gd name="connsiteX0" fmla="*/ 2633311 w 2651625"/>
                <a:gd name="connsiteY0" fmla="*/ 0 h 3438523"/>
                <a:gd name="connsiteX1" fmla="*/ 2651625 w 2651625"/>
                <a:gd name="connsiteY1" fmla="*/ 0 h 3438523"/>
                <a:gd name="connsiteX2" fmla="*/ 0 w 2651625"/>
                <a:gd name="connsiteY2" fmla="*/ 3438523 h 3438523"/>
                <a:gd name="connsiteX3" fmla="*/ 0 w 2651625"/>
                <a:gd name="connsiteY3" fmla="*/ 3414775 h 3438523"/>
                <a:gd name="connsiteX4" fmla="*/ 2633311 w 2651625"/>
                <a:gd name="connsiteY4" fmla="*/ 0 h 3438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1625" h="3438523">
                  <a:moveTo>
                    <a:pt x="2633311" y="0"/>
                  </a:moveTo>
                  <a:lnTo>
                    <a:pt x="2651625" y="0"/>
                  </a:lnTo>
                  <a:lnTo>
                    <a:pt x="0" y="3438523"/>
                  </a:lnTo>
                  <a:lnTo>
                    <a:pt x="0" y="3414775"/>
                  </a:lnTo>
                  <a:lnTo>
                    <a:pt x="263331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-13698264" y="-561181"/>
              <a:ext cx="3330948" cy="4319443"/>
            </a:xfrm>
            <a:custGeom>
              <a:avLst/>
              <a:gdLst>
                <a:gd name="connsiteX0" fmla="*/ 3324959 w 3330948"/>
                <a:gd name="connsiteY0" fmla="*/ 0 h 4319443"/>
                <a:gd name="connsiteX1" fmla="*/ 3330948 w 3330948"/>
                <a:gd name="connsiteY1" fmla="*/ 0 h 4319443"/>
                <a:gd name="connsiteX2" fmla="*/ 0 w 3330948"/>
                <a:gd name="connsiteY2" fmla="*/ 4319443 h 4319443"/>
                <a:gd name="connsiteX3" fmla="*/ 0 w 3330948"/>
                <a:gd name="connsiteY3" fmla="*/ 4311677 h 4319443"/>
                <a:gd name="connsiteX4" fmla="*/ 3324959 w 3330948"/>
                <a:gd name="connsiteY4" fmla="*/ 0 h 431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0948" h="4319443">
                  <a:moveTo>
                    <a:pt x="3324959" y="0"/>
                  </a:moveTo>
                  <a:lnTo>
                    <a:pt x="3330948" y="0"/>
                  </a:lnTo>
                  <a:lnTo>
                    <a:pt x="0" y="4319443"/>
                  </a:lnTo>
                  <a:lnTo>
                    <a:pt x="0" y="4311677"/>
                  </a:lnTo>
                  <a:lnTo>
                    <a:pt x="332495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-13698263" y="-561181"/>
              <a:ext cx="4022595" cy="5216345"/>
            </a:xfrm>
            <a:custGeom>
              <a:avLst/>
              <a:gdLst>
                <a:gd name="connsiteX0" fmla="*/ 4007395 w 4022595"/>
                <a:gd name="connsiteY0" fmla="*/ 0 h 5216345"/>
                <a:gd name="connsiteX1" fmla="*/ 4022595 w 4022595"/>
                <a:gd name="connsiteY1" fmla="*/ 0 h 5216345"/>
                <a:gd name="connsiteX2" fmla="*/ 0 w 4022595"/>
                <a:gd name="connsiteY2" fmla="*/ 5216345 h 5216345"/>
                <a:gd name="connsiteX3" fmla="*/ 0 w 4022595"/>
                <a:gd name="connsiteY3" fmla="*/ 5196635 h 5216345"/>
                <a:gd name="connsiteX4" fmla="*/ 4007395 w 4022595"/>
                <a:gd name="connsiteY4" fmla="*/ 0 h 5216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22595" h="5216345">
                  <a:moveTo>
                    <a:pt x="4007395" y="0"/>
                  </a:moveTo>
                  <a:lnTo>
                    <a:pt x="4022595" y="0"/>
                  </a:lnTo>
                  <a:lnTo>
                    <a:pt x="0" y="5216345"/>
                  </a:lnTo>
                  <a:lnTo>
                    <a:pt x="0" y="5196635"/>
                  </a:lnTo>
                  <a:lnTo>
                    <a:pt x="400739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-13698264" y="-561181"/>
              <a:ext cx="4705032" cy="6101303"/>
            </a:xfrm>
            <a:custGeom>
              <a:avLst/>
              <a:gdLst>
                <a:gd name="connsiteX0" fmla="*/ 4699043 w 4705032"/>
                <a:gd name="connsiteY0" fmla="*/ 0 h 6101303"/>
                <a:gd name="connsiteX1" fmla="*/ 4705032 w 4705032"/>
                <a:gd name="connsiteY1" fmla="*/ 0 h 6101303"/>
                <a:gd name="connsiteX2" fmla="*/ 0 w 4705032"/>
                <a:gd name="connsiteY2" fmla="*/ 6101303 h 6101303"/>
                <a:gd name="connsiteX3" fmla="*/ 0 w 4705032"/>
                <a:gd name="connsiteY3" fmla="*/ 6093537 h 6101303"/>
                <a:gd name="connsiteX4" fmla="*/ 4699043 w 4705032"/>
                <a:gd name="connsiteY4" fmla="*/ 0 h 610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5032" h="6101303">
                  <a:moveTo>
                    <a:pt x="4699043" y="0"/>
                  </a:moveTo>
                  <a:lnTo>
                    <a:pt x="4705032" y="0"/>
                  </a:lnTo>
                  <a:lnTo>
                    <a:pt x="0" y="6101303"/>
                  </a:lnTo>
                  <a:lnTo>
                    <a:pt x="0" y="6093537"/>
                  </a:lnTo>
                  <a:lnTo>
                    <a:pt x="4699043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-13608804" y="-561181"/>
              <a:ext cx="5307221" cy="6875037"/>
            </a:xfrm>
            <a:custGeom>
              <a:avLst/>
              <a:gdLst>
                <a:gd name="connsiteX0" fmla="*/ 5301698 w 5307221"/>
                <a:gd name="connsiteY0" fmla="*/ 0 h 6875037"/>
                <a:gd name="connsiteX1" fmla="*/ 5307221 w 5307221"/>
                <a:gd name="connsiteY1" fmla="*/ 0 h 6875037"/>
                <a:gd name="connsiteX2" fmla="*/ 5523 w 5307221"/>
                <a:gd name="connsiteY2" fmla="*/ 6875037 h 6875037"/>
                <a:gd name="connsiteX3" fmla="*/ 0 w 5307221"/>
                <a:gd name="connsiteY3" fmla="*/ 6875037 h 6875037"/>
                <a:gd name="connsiteX4" fmla="*/ 5301698 w 5307221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221" h="6875037">
                  <a:moveTo>
                    <a:pt x="5301698" y="0"/>
                  </a:moveTo>
                  <a:lnTo>
                    <a:pt x="5307221" y="0"/>
                  </a:lnTo>
                  <a:lnTo>
                    <a:pt x="5523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-12917156" y="-561181"/>
              <a:ext cx="5307687" cy="6875037"/>
            </a:xfrm>
            <a:custGeom>
              <a:avLst/>
              <a:gdLst>
                <a:gd name="connsiteX0" fmla="*/ 5301698 w 5307687"/>
                <a:gd name="connsiteY0" fmla="*/ 0 h 6875037"/>
                <a:gd name="connsiteX1" fmla="*/ 5307687 w 5307687"/>
                <a:gd name="connsiteY1" fmla="*/ 0 h 6875037"/>
                <a:gd name="connsiteX2" fmla="*/ 5989 w 5307687"/>
                <a:gd name="connsiteY2" fmla="*/ 6875037 h 6875037"/>
                <a:gd name="connsiteX3" fmla="*/ 0 w 5307687"/>
                <a:gd name="connsiteY3" fmla="*/ 6875037 h 6875037"/>
                <a:gd name="connsiteX4" fmla="*/ 5301698 w 530768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7" h="6875037">
                  <a:moveTo>
                    <a:pt x="5301698" y="0"/>
                  </a:moveTo>
                  <a:lnTo>
                    <a:pt x="5307687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-12234720" y="-561181"/>
              <a:ext cx="5316898" cy="6875037"/>
            </a:xfrm>
            <a:custGeom>
              <a:avLst/>
              <a:gdLst>
                <a:gd name="connsiteX0" fmla="*/ 5301698 w 5316898"/>
                <a:gd name="connsiteY0" fmla="*/ 0 h 6875037"/>
                <a:gd name="connsiteX1" fmla="*/ 5316898 w 5316898"/>
                <a:gd name="connsiteY1" fmla="*/ 0 h 6875037"/>
                <a:gd name="connsiteX2" fmla="*/ 15200 w 5316898"/>
                <a:gd name="connsiteY2" fmla="*/ 6875037 h 6875037"/>
                <a:gd name="connsiteX3" fmla="*/ 0 w 5316898"/>
                <a:gd name="connsiteY3" fmla="*/ 6875037 h 6875037"/>
                <a:gd name="connsiteX4" fmla="*/ 5301698 w 531689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6898" h="6875037">
                  <a:moveTo>
                    <a:pt x="5301698" y="0"/>
                  </a:moveTo>
                  <a:lnTo>
                    <a:pt x="5316898" y="0"/>
                  </a:lnTo>
                  <a:lnTo>
                    <a:pt x="15200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-11543071" y="-561181"/>
              <a:ext cx="5307687" cy="6875037"/>
            </a:xfrm>
            <a:custGeom>
              <a:avLst/>
              <a:gdLst>
                <a:gd name="connsiteX0" fmla="*/ 5301698 w 5307687"/>
                <a:gd name="connsiteY0" fmla="*/ 0 h 6875037"/>
                <a:gd name="connsiteX1" fmla="*/ 5307687 w 5307687"/>
                <a:gd name="connsiteY1" fmla="*/ 0 h 6875037"/>
                <a:gd name="connsiteX2" fmla="*/ 5989 w 5307687"/>
                <a:gd name="connsiteY2" fmla="*/ 6875037 h 6875037"/>
                <a:gd name="connsiteX3" fmla="*/ 0 w 5307687"/>
                <a:gd name="connsiteY3" fmla="*/ 6875037 h 6875037"/>
                <a:gd name="connsiteX4" fmla="*/ 5301698 w 530768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7" h="6875037">
                  <a:moveTo>
                    <a:pt x="5301698" y="0"/>
                  </a:moveTo>
                  <a:lnTo>
                    <a:pt x="5307687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-10867023" y="-561181"/>
              <a:ext cx="5323286" cy="6875037"/>
            </a:xfrm>
            <a:custGeom>
              <a:avLst/>
              <a:gdLst>
                <a:gd name="connsiteX0" fmla="*/ 5301698 w 5323286"/>
                <a:gd name="connsiteY0" fmla="*/ 0 h 6875037"/>
                <a:gd name="connsiteX1" fmla="*/ 5323286 w 5323286"/>
                <a:gd name="connsiteY1" fmla="*/ 0 h 6875037"/>
                <a:gd name="connsiteX2" fmla="*/ 21587 w 5323286"/>
                <a:gd name="connsiteY2" fmla="*/ 6875037 h 6875037"/>
                <a:gd name="connsiteX3" fmla="*/ 0 w 5323286"/>
                <a:gd name="connsiteY3" fmla="*/ 6875037 h 6875037"/>
                <a:gd name="connsiteX4" fmla="*/ 5301698 w 532328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3286" h="6875037">
                  <a:moveTo>
                    <a:pt x="5301698" y="0"/>
                  </a:moveTo>
                  <a:lnTo>
                    <a:pt x="5323286" y="0"/>
                  </a:lnTo>
                  <a:lnTo>
                    <a:pt x="21587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-10175376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-9492938" y="-561181"/>
              <a:ext cx="5316899" cy="6875037"/>
            </a:xfrm>
            <a:custGeom>
              <a:avLst/>
              <a:gdLst>
                <a:gd name="connsiteX0" fmla="*/ 5301699 w 5316899"/>
                <a:gd name="connsiteY0" fmla="*/ 0 h 6875037"/>
                <a:gd name="connsiteX1" fmla="*/ 5316899 w 5316899"/>
                <a:gd name="connsiteY1" fmla="*/ 0 h 6875037"/>
                <a:gd name="connsiteX2" fmla="*/ 15200 w 5316899"/>
                <a:gd name="connsiteY2" fmla="*/ 6875037 h 6875037"/>
                <a:gd name="connsiteX3" fmla="*/ 0 w 5316899"/>
                <a:gd name="connsiteY3" fmla="*/ 6875037 h 6875037"/>
                <a:gd name="connsiteX4" fmla="*/ 5301699 w 5316899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6899" h="6875037">
                  <a:moveTo>
                    <a:pt x="5301699" y="0"/>
                  </a:moveTo>
                  <a:lnTo>
                    <a:pt x="5316899" y="0"/>
                  </a:lnTo>
                  <a:lnTo>
                    <a:pt x="15200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-8801291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8109177" y="-561181"/>
              <a:ext cx="5307222" cy="6875037"/>
            </a:xfrm>
            <a:custGeom>
              <a:avLst/>
              <a:gdLst>
                <a:gd name="connsiteX0" fmla="*/ 5301699 w 5307222"/>
                <a:gd name="connsiteY0" fmla="*/ 0 h 6875037"/>
                <a:gd name="connsiteX1" fmla="*/ 5307222 w 5307222"/>
                <a:gd name="connsiteY1" fmla="*/ 0 h 6875037"/>
                <a:gd name="connsiteX2" fmla="*/ 5523 w 5307222"/>
                <a:gd name="connsiteY2" fmla="*/ 6875037 h 6875037"/>
                <a:gd name="connsiteX3" fmla="*/ 0 w 5307222"/>
                <a:gd name="connsiteY3" fmla="*/ 6875037 h 6875037"/>
                <a:gd name="connsiteX4" fmla="*/ 5301699 w 5307222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222" h="6875037">
                  <a:moveTo>
                    <a:pt x="5301699" y="0"/>
                  </a:moveTo>
                  <a:lnTo>
                    <a:pt x="5307222" y="0"/>
                  </a:lnTo>
                  <a:lnTo>
                    <a:pt x="5523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7417529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-6735092" y="-466686"/>
              <a:ext cx="5228828" cy="6780542"/>
            </a:xfrm>
            <a:custGeom>
              <a:avLst/>
              <a:gdLst>
                <a:gd name="connsiteX0" fmla="*/ 5228828 w 5228828"/>
                <a:gd name="connsiteY0" fmla="*/ 0 h 6780542"/>
                <a:gd name="connsiteX1" fmla="*/ 5228828 w 5228828"/>
                <a:gd name="connsiteY1" fmla="*/ 19712 h 6780542"/>
                <a:gd name="connsiteX2" fmla="*/ 15200 w 5228828"/>
                <a:gd name="connsiteY2" fmla="*/ 6780542 h 6780542"/>
                <a:gd name="connsiteX3" fmla="*/ 0 w 5228828"/>
                <a:gd name="connsiteY3" fmla="*/ 6780542 h 6780542"/>
                <a:gd name="connsiteX4" fmla="*/ 5228828 w 5228828"/>
                <a:gd name="connsiteY4" fmla="*/ 0 h 678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28828" h="6780542">
                  <a:moveTo>
                    <a:pt x="5228828" y="0"/>
                  </a:moveTo>
                  <a:lnTo>
                    <a:pt x="5228828" y="19712"/>
                  </a:lnTo>
                  <a:lnTo>
                    <a:pt x="15200" y="6780542"/>
                  </a:lnTo>
                  <a:lnTo>
                    <a:pt x="0" y="6780542"/>
                  </a:lnTo>
                  <a:lnTo>
                    <a:pt x="522882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-6043444" y="430216"/>
              <a:ext cx="4537180" cy="5883640"/>
            </a:xfrm>
            <a:custGeom>
              <a:avLst/>
              <a:gdLst>
                <a:gd name="connsiteX0" fmla="*/ 4537180 w 4537180"/>
                <a:gd name="connsiteY0" fmla="*/ 0 h 5883640"/>
                <a:gd name="connsiteX1" fmla="*/ 4537180 w 4537180"/>
                <a:gd name="connsiteY1" fmla="*/ 7767 h 5883640"/>
                <a:gd name="connsiteX2" fmla="*/ 5988 w 4537180"/>
                <a:gd name="connsiteY2" fmla="*/ 5883640 h 5883640"/>
                <a:gd name="connsiteX3" fmla="*/ 0 w 4537180"/>
                <a:gd name="connsiteY3" fmla="*/ 5883640 h 5883640"/>
                <a:gd name="connsiteX4" fmla="*/ 4537180 w 4537180"/>
                <a:gd name="connsiteY4" fmla="*/ 0 h 5883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80" h="5883640">
                  <a:moveTo>
                    <a:pt x="4537180" y="0"/>
                  </a:moveTo>
                  <a:lnTo>
                    <a:pt x="4537180" y="7767"/>
                  </a:lnTo>
                  <a:lnTo>
                    <a:pt x="5988" y="5883640"/>
                  </a:lnTo>
                  <a:lnTo>
                    <a:pt x="0" y="5883640"/>
                  </a:lnTo>
                  <a:lnTo>
                    <a:pt x="453718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-5345808" y="1334885"/>
              <a:ext cx="3839544" cy="4978971"/>
            </a:xfrm>
            <a:custGeom>
              <a:avLst/>
              <a:gdLst>
                <a:gd name="connsiteX0" fmla="*/ 3839544 w 3839544"/>
                <a:gd name="connsiteY0" fmla="*/ 0 h 4978971"/>
                <a:gd name="connsiteX1" fmla="*/ 3839544 w 3839544"/>
                <a:gd name="connsiteY1" fmla="*/ 21549 h 4978971"/>
                <a:gd name="connsiteX2" fmla="*/ 16618 w 3839544"/>
                <a:gd name="connsiteY2" fmla="*/ 4978971 h 4978971"/>
                <a:gd name="connsiteX3" fmla="*/ 0 w 3839544"/>
                <a:gd name="connsiteY3" fmla="*/ 4978971 h 4978971"/>
                <a:gd name="connsiteX4" fmla="*/ 3839544 w 3839544"/>
                <a:gd name="connsiteY4" fmla="*/ 0 h 4978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39544" h="4978971">
                  <a:moveTo>
                    <a:pt x="3839544" y="0"/>
                  </a:moveTo>
                  <a:lnTo>
                    <a:pt x="3839544" y="21549"/>
                  </a:lnTo>
                  <a:lnTo>
                    <a:pt x="16618" y="4978971"/>
                  </a:lnTo>
                  <a:lnTo>
                    <a:pt x="0" y="4978971"/>
                  </a:lnTo>
                  <a:lnTo>
                    <a:pt x="3839544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-4637542" y="2253336"/>
              <a:ext cx="3131278" cy="4060520"/>
            </a:xfrm>
            <a:custGeom>
              <a:avLst/>
              <a:gdLst>
                <a:gd name="connsiteX0" fmla="*/ 3131278 w 3131278"/>
                <a:gd name="connsiteY0" fmla="*/ 0 h 4060520"/>
                <a:gd name="connsiteX1" fmla="*/ 3131278 w 3131278"/>
                <a:gd name="connsiteY1" fmla="*/ 7766 h 4060520"/>
                <a:gd name="connsiteX2" fmla="*/ 5989 w 3131278"/>
                <a:gd name="connsiteY2" fmla="*/ 4060520 h 4060520"/>
                <a:gd name="connsiteX3" fmla="*/ 0 w 3131278"/>
                <a:gd name="connsiteY3" fmla="*/ 4060520 h 4060520"/>
                <a:gd name="connsiteX4" fmla="*/ 3131278 w 3131278"/>
                <a:gd name="connsiteY4" fmla="*/ 0 h 406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278" h="4060520">
                  <a:moveTo>
                    <a:pt x="3131278" y="0"/>
                  </a:moveTo>
                  <a:lnTo>
                    <a:pt x="3131278" y="7766"/>
                  </a:lnTo>
                  <a:lnTo>
                    <a:pt x="5989" y="4060520"/>
                  </a:lnTo>
                  <a:lnTo>
                    <a:pt x="0" y="4060520"/>
                  </a:lnTo>
                  <a:lnTo>
                    <a:pt x="313127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-3955104" y="3138293"/>
              <a:ext cx="2448841" cy="3175563"/>
            </a:xfrm>
            <a:custGeom>
              <a:avLst/>
              <a:gdLst>
                <a:gd name="connsiteX0" fmla="*/ 2448841 w 2448841"/>
                <a:gd name="connsiteY0" fmla="*/ 0 h 3175563"/>
                <a:gd name="connsiteX1" fmla="*/ 2448841 w 2448841"/>
                <a:gd name="connsiteY1" fmla="*/ 19711 h 3175563"/>
                <a:gd name="connsiteX2" fmla="*/ 15200 w 2448841"/>
                <a:gd name="connsiteY2" fmla="*/ 3175563 h 3175563"/>
                <a:gd name="connsiteX3" fmla="*/ 0 w 2448841"/>
                <a:gd name="connsiteY3" fmla="*/ 3175563 h 3175563"/>
                <a:gd name="connsiteX4" fmla="*/ 2448841 w 2448841"/>
                <a:gd name="connsiteY4" fmla="*/ 0 h 3175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8841" h="3175563">
                  <a:moveTo>
                    <a:pt x="2448841" y="0"/>
                  </a:moveTo>
                  <a:lnTo>
                    <a:pt x="2448841" y="19711"/>
                  </a:lnTo>
                  <a:lnTo>
                    <a:pt x="15200" y="3175563"/>
                  </a:lnTo>
                  <a:lnTo>
                    <a:pt x="0" y="3175563"/>
                  </a:lnTo>
                  <a:lnTo>
                    <a:pt x="244884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-3263458" y="4035196"/>
              <a:ext cx="1757194" cy="2278660"/>
            </a:xfrm>
            <a:custGeom>
              <a:avLst/>
              <a:gdLst>
                <a:gd name="connsiteX0" fmla="*/ 1757194 w 1757194"/>
                <a:gd name="connsiteY0" fmla="*/ 0 h 2278660"/>
                <a:gd name="connsiteX1" fmla="*/ 1757194 w 1757194"/>
                <a:gd name="connsiteY1" fmla="*/ 7766 h 2278660"/>
                <a:gd name="connsiteX2" fmla="*/ 5989 w 1757194"/>
                <a:gd name="connsiteY2" fmla="*/ 2278660 h 2278660"/>
                <a:gd name="connsiteX3" fmla="*/ 0 w 1757194"/>
                <a:gd name="connsiteY3" fmla="*/ 2278660 h 2278660"/>
                <a:gd name="connsiteX4" fmla="*/ 1757194 w 1757194"/>
                <a:gd name="connsiteY4" fmla="*/ 0 h 2278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7194" h="2278660">
                  <a:moveTo>
                    <a:pt x="1757194" y="0"/>
                  </a:moveTo>
                  <a:lnTo>
                    <a:pt x="1757194" y="7766"/>
                  </a:lnTo>
                  <a:lnTo>
                    <a:pt x="5989" y="2278660"/>
                  </a:lnTo>
                  <a:lnTo>
                    <a:pt x="0" y="2278660"/>
                  </a:lnTo>
                  <a:lnTo>
                    <a:pt x="1757194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-2571342" y="4932702"/>
              <a:ext cx="1065079" cy="1381154"/>
            </a:xfrm>
            <a:custGeom>
              <a:avLst/>
              <a:gdLst>
                <a:gd name="connsiteX0" fmla="*/ 1065079 w 1065079"/>
                <a:gd name="connsiteY0" fmla="*/ 0 h 1381154"/>
                <a:gd name="connsiteX1" fmla="*/ 1065079 w 1065079"/>
                <a:gd name="connsiteY1" fmla="*/ 7162 h 1381154"/>
                <a:gd name="connsiteX2" fmla="*/ 5522 w 1065079"/>
                <a:gd name="connsiteY2" fmla="*/ 1381154 h 1381154"/>
                <a:gd name="connsiteX3" fmla="*/ 0 w 1065079"/>
                <a:gd name="connsiteY3" fmla="*/ 1381154 h 1381154"/>
                <a:gd name="connsiteX4" fmla="*/ 1065079 w 1065079"/>
                <a:gd name="connsiteY4" fmla="*/ 0 h 1381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079" h="1381154">
                  <a:moveTo>
                    <a:pt x="1065079" y="0"/>
                  </a:moveTo>
                  <a:lnTo>
                    <a:pt x="1065079" y="7162"/>
                  </a:lnTo>
                  <a:lnTo>
                    <a:pt x="5522" y="1381154"/>
                  </a:lnTo>
                  <a:lnTo>
                    <a:pt x="0" y="1381154"/>
                  </a:lnTo>
                  <a:lnTo>
                    <a:pt x="106507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-1879694" y="5829604"/>
              <a:ext cx="373431" cy="484252"/>
            </a:xfrm>
            <a:custGeom>
              <a:avLst/>
              <a:gdLst>
                <a:gd name="connsiteX0" fmla="*/ 373431 w 373431"/>
                <a:gd name="connsiteY0" fmla="*/ 0 h 484252"/>
                <a:gd name="connsiteX1" fmla="*/ 373431 w 373431"/>
                <a:gd name="connsiteY1" fmla="*/ 7766 h 484252"/>
                <a:gd name="connsiteX2" fmla="*/ 5989 w 373431"/>
                <a:gd name="connsiteY2" fmla="*/ 484252 h 484252"/>
                <a:gd name="connsiteX3" fmla="*/ 0 w 373431"/>
                <a:gd name="connsiteY3" fmla="*/ 484252 h 484252"/>
                <a:gd name="connsiteX4" fmla="*/ 373431 w 373431"/>
                <a:gd name="connsiteY4" fmla="*/ 0 h 484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431" h="484252">
                  <a:moveTo>
                    <a:pt x="373431" y="0"/>
                  </a:moveTo>
                  <a:lnTo>
                    <a:pt x="373431" y="7766"/>
                  </a:lnTo>
                  <a:lnTo>
                    <a:pt x="5989" y="484252"/>
                  </a:lnTo>
                  <a:lnTo>
                    <a:pt x="0" y="484252"/>
                  </a:lnTo>
                  <a:lnTo>
                    <a:pt x="37343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0" y="4788123"/>
            <a:ext cx="12211050" cy="2069877"/>
          </a:xfrm>
          <a:custGeom>
            <a:avLst/>
            <a:gdLst>
              <a:gd name="connsiteX0" fmla="*/ 0 w 12211050"/>
              <a:gd name="connsiteY0" fmla="*/ 0 h 653143"/>
              <a:gd name="connsiteX1" fmla="*/ 12211050 w 12211050"/>
              <a:gd name="connsiteY1" fmla="*/ 0 h 653143"/>
              <a:gd name="connsiteX2" fmla="*/ 12211050 w 12211050"/>
              <a:gd name="connsiteY2" fmla="*/ 653143 h 653143"/>
              <a:gd name="connsiteX3" fmla="*/ 0 w 12211050"/>
              <a:gd name="connsiteY3" fmla="*/ 653143 h 653143"/>
              <a:gd name="connsiteX4" fmla="*/ 0 w 12211050"/>
              <a:gd name="connsiteY4" fmla="*/ 0 h 653143"/>
              <a:gd name="connsiteX0-1" fmla="*/ 0 w 12211050"/>
              <a:gd name="connsiteY0-2" fmla="*/ 1143000 h 1796143"/>
              <a:gd name="connsiteX1-3" fmla="*/ 12198350 w 12211050"/>
              <a:gd name="connsiteY1-4" fmla="*/ 0 h 1796143"/>
              <a:gd name="connsiteX2-5" fmla="*/ 12211050 w 12211050"/>
              <a:gd name="connsiteY2-6" fmla="*/ 1796143 h 1796143"/>
              <a:gd name="connsiteX3-7" fmla="*/ 0 w 12211050"/>
              <a:gd name="connsiteY3-8" fmla="*/ 1796143 h 1796143"/>
              <a:gd name="connsiteX4-9" fmla="*/ 0 w 12211050"/>
              <a:gd name="connsiteY4-10" fmla="*/ 1143000 h 17961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211050" h="1796143">
                <a:moveTo>
                  <a:pt x="0" y="1143000"/>
                </a:moveTo>
                <a:lnTo>
                  <a:pt x="12198350" y="0"/>
                </a:lnTo>
                <a:cubicBezTo>
                  <a:pt x="12202583" y="598714"/>
                  <a:pt x="12206817" y="1197429"/>
                  <a:pt x="12211050" y="1796143"/>
                </a:cubicBezTo>
                <a:lnTo>
                  <a:pt x="0" y="1796143"/>
                </a:lnTo>
                <a:lnTo>
                  <a:pt x="0" y="1143000"/>
                </a:lnTo>
                <a:close/>
              </a:path>
            </a:pathLst>
          </a:custGeom>
          <a:solidFill>
            <a:srgbClr val="383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0" y="6420108"/>
            <a:ext cx="12211050" cy="119433"/>
          </a:xfrm>
          <a:prstGeom prst="rect">
            <a:avLst/>
          </a:prstGeom>
          <a:solidFill>
            <a:srgbClr val="B89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文本框 93"/>
          <p:cNvSpPr txBox="1"/>
          <p:nvPr/>
        </p:nvSpPr>
        <p:spPr>
          <a:xfrm>
            <a:off x="155575" y="264795"/>
            <a:ext cx="1205547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数据库内容</a:t>
            </a:r>
            <a:r>
              <a:rPr lang="zh-CN" altLang="en-US" sz="4400" dirty="0" smtClean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之二</a:t>
            </a:r>
            <a:r>
              <a:rPr lang="en-US" altLang="zh-CN" sz="4400" dirty="0" smtClean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中国近代中小学教科书总目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6" name="直接连接符 275"/>
          <p:cNvCxnSpPr/>
          <p:nvPr/>
        </p:nvCxnSpPr>
        <p:spPr>
          <a:xfrm>
            <a:off x="306070" y="1053465"/>
            <a:ext cx="11718290" cy="0"/>
          </a:xfrm>
          <a:prstGeom prst="line">
            <a:avLst/>
          </a:prstGeom>
          <a:ln w="76200" cmpd="thinThick">
            <a:solidFill>
              <a:srgbClr val="B8906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文本框 110"/>
          <p:cNvSpPr txBox="1"/>
          <p:nvPr/>
        </p:nvSpPr>
        <p:spPr>
          <a:xfrm>
            <a:off x="7051426" y="1370320"/>
            <a:ext cx="4548293" cy="2021254"/>
          </a:xfrm>
          <a:prstGeom prst="roundRect">
            <a:avLst>
              <a:gd name="adj" fmla="val 7030"/>
            </a:avLst>
          </a:prstGeom>
          <a:noFill/>
          <a:ln w="28575">
            <a:solidFill>
              <a:srgbClr val="B58C54"/>
            </a:solidFill>
            <a:prstDash val="sysDot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《中国近代中小学教科书总目》收录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19世纪90年代中期至1949年9月间出版的中小学各科教学用书(含国外出版供中国学校使用的教科书,以及国内出版供马来西亚、新加坡华侨学校使用的教科书)。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7051426" y="3511871"/>
            <a:ext cx="4547447" cy="775957"/>
          </a:xfrm>
          <a:prstGeom prst="roundRect">
            <a:avLst/>
          </a:prstGeom>
          <a:noFill/>
          <a:ln w="28575">
            <a:solidFill>
              <a:srgbClr val="856846"/>
            </a:solidFill>
            <a:prstDash val="sysDot"/>
          </a:ln>
        </p:spPr>
        <p:txBody>
          <a:bodyPr wrap="square" rtlCol="0">
            <a:spAutoFit/>
          </a:bodyPr>
          <a:lstStyle/>
          <a:p>
            <a: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包括学生课本、教师教学参考用书和学生教学辅导用书，共计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8228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种。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3" name="Pentagon 25"/>
          <p:cNvSpPr/>
          <p:nvPr/>
        </p:nvSpPr>
        <p:spPr>
          <a:xfrm>
            <a:off x="6203904" y="1367854"/>
            <a:ext cx="607515" cy="364112"/>
          </a:xfrm>
          <a:prstGeom prst="homePlate">
            <a:avLst/>
          </a:prstGeom>
          <a:solidFill>
            <a:srgbClr val="B58C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01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Pentagon 33"/>
          <p:cNvSpPr/>
          <p:nvPr/>
        </p:nvSpPr>
        <p:spPr>
          <a:xfrm>
            <a:off x="6202017" y="3506196"/>
            <a:ext cx="607515" cy="364112"/>
          </a:xfrm>
          <a:prstGeom prst="homePlate">
            <a:avLst/>
          </a:prstGeom>
          <a:solidFill>
            <a:srgbClr val="8568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02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7051426" y="4419749"/>
            <a:ext cx="4548293" cy="775957"/>
          </a:xfrm>
          <a:prstGeom prst="roundRect">
            <a:avLst/>
          </a:prstGeom>
          <a:noFill/>
          <a:ln w="28575">
            <a:solidFill>
              <a:srgbClr val="B58C54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数据库收录了该书的电子书，读者可鸟瞰整个近代教科书的出版情况。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Pentagon 25"/>
          <p:cNvSpPr/>
          <p:nvPr/>
        </p:nvSpPr>
        <p:spPr>
          <a:xfrm>
            <a:off x="6203904" y="4416275"/>
            <a:ext cx="607515" cy="364112"/>
          </a:xfrm>
          <a:prstGeom prst="homePlate">
            <a:avLst/>
          </a:prstGeom>
          <a:solidFill>
            <a:srgbClr val="B58C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7051426" y="5359728"/>
            <a:ext cx="4547447" cy="775957"/>
          </a:xfrm>
          <a:prstGeom prst="roundRect">
            <a:avLst/>
          </a:prstGeom>
          <a:noFill/>
          <a:ln w="28575">
            <a:solidFill>
              <a:srgbClr val="856846"/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sym typeface="+mn-ea"/>
              </a:rPr>
              <a:t>对该书内容进行深度标引，可按丛书名、书名、作者、出版社、馆藏地址等进行检索。</a:t>
            </a:r>
            <a:endParaRPr lang="zh-CN" altLang="en-US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120" name="Pentagon 25"/>
          <p:cNvSpPr/>
          <p:nvPr/>
        </p:nvSpPr>
        <p:spPr>
          <a:xfrm>
            <a:off x="6203904" y="5328614"/>
            <a:ext cx="607515" cy="364112"/>
          </a:xfrm>
          <a:prstGeom prst="homePlate">
            <a:avLst/>
          </a:prstGeom>
          <a:solidFill>
            <a:srgbClr val="8568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图片 1" descr="微信图片_202005181539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8880" y="1189355"/>
            <a:ext cx="2994025" cy="4292600"/>
          </a:xfrm>
          <a:prstGeom prst="rect">
            <a:avLst/>
          </a:prstGeom>
          <a:effectLst>
            <a:outerShdw blurRad="3556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197" r="37197"/>
          <a:stretch>
            <a:fillRect/>
          </a:stretch>
        </p:blipFill>
        <p:spPr>
          <a:xfrm>
            <a:off x="247650" y="0"/>
            <a:ext cx="11945620" cy="686181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5472369" cy="6858000"/>
          </a:xfrm>
          <a:prstGeom prst="rect">
            <a:avLst/>
          </a:prstGeom>
          <a:solidFill>
            <a:srgbClr val="413C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484818" y="3057709"/>
            <a:ext cx="1873763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7200" b="1" dirty="0" smtClean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7200" b="1" dirty="0">
              <a:ln>
                <a:solidFill>
                  <a:schemeClr val="bg1"/>
                </a:solidFill>
              </a:ln>
              <a:solidFill>
                <a:srgbClr val="B58C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9770" y="4335759"/>
            <a:ext cx="5232461" cy="645160"/>
          </a:xfrm>
          <a:prstGeom prst="rect">
            <a:avLst/>
          </a:prstGeom>
          <a:noFill/>
        </p:spPr>
        <p:txBody>
          <a:bodyPr vert="horz"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r>
              <a:rPr lang="zh-CN" altLang="en-US" sz="3600" b="1" dirty="0" smtClean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</a:t>
            </a:r>
            <a:endParaRPr lang="zh-CN" altLang="en-US" sz="3600" b="1" dirty="0" smtClean="0">
              <a:solidFill>
                <a:srgbClr val="B58C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-15557" y="4991725"/>
            <a:ext cx="5463038" cy="13550"/>
          </a:xfrm>
          <a:prstGeom prst="line">
            <a:avLst/>
          </a:prstGeom>
          <a:ln w="76200" cmpd="thinThick">
            <a:solidFill>
              <a:srgbClr val="B8906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19770" y="5121406"/>
            <a:ext cx="5232461" cy="645160"/>
          </a:xfrm>
          <a:prstGeom prst="rect">
            <a:avLst/>
          </a:prstGeom>
          <a:noFill/>
        </p:spPr>
        <p:txBody>
          <a:bodyPr vert="horz"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中国近代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-1" y="9423"/>
            <a:ext cx="12192001" cy="6848577"/>
            <a:chOff x="-13698264" y="-561181"/>
            <a:chExt cx="12192001" cy="6875037"/>
          </a:xfrm>
          <a:solidFill>
            <a:schemeClr val="bg1">
              <a:lumMod val="95000"/>
            </a:schemeClr>
          </a:solidFill>
        </p:grpSpPr>
        <p:sp>
          <p:nvSpPr>
            <p:cNvPr id="19" name="任意多边形 18"/>
            <p:cNvSpPr/>
            <p:nvPr/>
          </p:nvSpPr>
          <p:spPr>
            <a:xfrm>
              <a:off x="-13698263" y="-561181"/>
              <a:ext cx="579903" cy="751996"/>
            </a:xfrm>
            <a:custGeom>
              <a:avLst/>
              <a:gdLst>
                <a:gd name="connsiteX0" fmla="*/ 0 w 579903"/>
                <a:gd name="connsiteY0" fmla="*/ 0 h 751996"/>
                <a:gd name="connsiteX1" fmla="*/ 579903 w 579903"/>
                <a:gd name="connsiteY1" fmla="*/ 0 h 751996"/>
                <a:gd name="connsiteX2" fmla="*/ 0 w 579903"/>
                <a:gd name="connsiteY2" fmla="*/ 751996 h 751996"/>
                <a:gd name="connsiteX3" fmla="*/ 0 w 579903"/>
                <a:gd name="connsiteY3" fmla="*/ 0 h 751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9903" h="751996">
                  <a:moveTo>
                    <a:pt x="0" y="0"/>
                  </a:moveTo>
                  <a:lnTo>
                    <a:pt x="579903" y="0"/>
                  </a:lnTo>
                  <a:lnTo>
                    <a:pt x="0" y="7519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-13698264" y="-561181"/>
              <a:ext cx="1262340" cy="1636953"/>
            </a:xfrm>
            <a:custGeom>
              <a:avLst/>
              <a:gdLst>
                <a:gd name="connsiteX0" fmla="*/ 585892 w 1262340"/>
                <a:gd name="connsiteY0" fmla="*/ 0 h 1636953"/>
                <a:gd name="connsiteX1" fmla="*/ 1262340 w 1262340"/>
                <a:gd name="connsiteY1" fmla="*/ 0 h 1636953"/>
                <a:gd name="connsiteX2" fmla="*/ 0 w 1262340"/>
                <a:gd name="connsiteY2" fmla="*/ 1636953 h 1636953"/>
                <a:gd name="connsiteX3" fmla="*/ 0 w 1262340"/>
                <a:gd name="connsiteY3" fmla="*/ 759762 h 1636953"/>
                <a:gd name="connsiteX4" fmla="*/ 585892 w 1262340"/>
                <a:gd name="connsiteY4" fmla="*/ 0 h 1636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340" h="1636953">
                  <a:moveTo>
                    <a:pt x="585892" y="0"/>
                  </a:moveTo>
                  <a:lnTo>
                    <a:pt x="1262340" y="0"/>
                  </a:lnTo>
                  <a:lnTo>
                    <a:pt x="0" y="1636953"/>
                  </a:lnTo>
                  <a:lnTo>
                    <a:pt x="0" y="759762"/>
                  </a:lnTo>
                  <a:lnTo>
                    <a:pt x="58589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-13698264" y="-561181"/>
              <a:ext cx="1953988" cy="2533855"/>
            </a:xfrm>
            <a:custGeom>
              <a:avLst/>
              <a:gdLst>
                <a:gd name="connsiteX0" fmla="*/ 1277540 w 1953988"/>
                <a:gd name="connsiteY0" fmla="*/ 0 h 2533855"/>
                <a:gd name="connsiteX1" fmla="*/ 1953988 w 1953988"/>
                <a:gd name="connsiteY1" fmla="*/ 0 h 2533855"/>
                <a:gd name="connsiteX2" fmla="*/ 0 w 1953988"/>
                <a:gd name="connsiteY2" fmla="*/ 2533855 h 2533855"/>
                <a:gd name="connsiteX3" fmla="*/ 0 w 1953988"/>
                <a:gd name="connsiteY3" fmla="*/ 1656664 h 2533855"/>
                <a:gd name="connsiteX4" fmla="*/ 1277540 w 1953988"/>
                <a:gd name="connsiteY4" fmla="*/ 0 h 2533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3988" h="2533855">
                  <a:moveTo>
                    <a:pt x="1277540" y="0"/>
                  </a:moveTo>
                  <a:lnTo>
                    <a:pt x="1953988" y="0"/>
                  </a:lnTo>
                  <a:lnTo>
                    <a:pt x="0" y="2533855"/>
                  </a:lnTo>
                  <a:lnTo>
                    <a:pt x="0" y="1656664"/>
                  </a:lnTo>
                  <a:lnTo>
                    <a:pt x="127754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-13698263" y="-561181"/>
              <a:ext cx="2633311" cy="3414775"/>
            </a:xfrm>
            <a:custGeom>
              <a:avLst/>
              <a:gdLst>
                <a:gd name="connsiteX0" fmla="*/ 1959977 w 2633311"/>
                <a:gd name="connsiteY0" fmla="*/ 0 h 3414775"/>
                <a:gd name="connsiteX1" fmla="*/ 2633311 w 2633311"/>
                <a:gd name="connsiteY1" fmla="*/ 0 h 3414775"/>
                <a:gd name="connsiteX2" fmla="*/ 0 w 2633311"/>
                <a:gd name="connsiteY2" fmla="*/ 3414775 h 3414775"/>
                <a:gd name="connsiteX3" fmla="*/ 0 w 2633311"/>
                <a:gd name="connsiteY3" fmla="*/ 2541621 h 3414775"/>
                <a:gd name="connsiteX4" fmla="*/ 1959977 w 2633311"/>
                <a:gd name="connsiteY4" fmla="*/ 0 h 341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3311" h="3414775">
                  <a:moveTo>
                    <a:pt x="1959977" y="0"/>
                  </a:moveTo>
                  <a:lnTo>
                    <a:pt x="2633311" y="0"/>
                  </a:lnTo>
                  <a:lnTo>
                    <a:pt x="0" y="3414775"/>
                  </a:lnTo>
                  <a:lnTo>
                    <a:pt x="0" y="2541621"/>
                  </a:lnTo>
                  <a:lnTo>
                    <a:pt x="1959977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-13698263" y="-561181"/>
              <a:ext cx="3324959" cy="4311677"/>
            </a:xfrm>
            <a:custGeom>
              <a:avLst/>
              <a:gdLst>
                <a:gd name="connsiteX0" fmla="*/ 2651625 w 3324959"/>
                <a:gd name="connsiteY0" fmla="*/ 0 h 4311677"/>
                <a:gd name="connsiteX1" fmla="*/ 3324959 w 3324959"/>
                <a:gd name="connsiteY1" fmla="*/ 0 h 4311677"/>
                <a:gd name="connsiteX2" fmla="*/ 0 w 3324959"/>
                <a:gd name="connsiteY2" fmla="*/ 4311677 h 4311677"/>
                <a:gd name="connsiteX3" fmla="*/ 0 w 3324959"/>
                <a:gd name="connsiteY3" fmla="*/ 3438523 h 4311677"/>
                <a:gd name="connsiteX4" fmla="*/ 2651625 w 3324959"/>
                <a:gd name="connsiteY4" fmla="*/ 0 h 431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4959" h="4311677">
                  <a:moveTo>
                    <a:pt x="2651625" y="0"/>
                  </a:moveTo>
                  <a:lnTo>
                    <a:pt x="3324959" y="0"/>
                  </a:lnTo>
                  <a:lnTo>
                    <a:pt x="0" y="4311677"/>
                  </a:lnTo>
                  <a:lnTo>
                    <a:pt x="0" y="3438523"/>
                  </a:lnTo>
                  <a:lnTo>
                    <a:pt x="265162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-13698263" y="-561181"/>
              <a:ext cx="4007395" cy="5196635"/>
            </a:xfrm>
            <a:custGeom>
              <a:avLst/>
              <a:gdLst>
                <a:gd name="connsiteX0" fmla="*/ 3330948 w 4007395"/>
                <a:gd name="connsiteY0" fmla="*/ 0 h 5196635"/>
                <a:gd name="connsiteX1" fmla="*/ 4007395 w 4007395"/>
                <a:gd name="connsiteY1" fmla="*/ 0 h 5196635"/>
                <a:gd name="connsiteX2" fmla="*/ 0 w 4007395"/>
                <a:gd name="connsiteY2" fmla="*/ 5196635 h 5196635"/>
                <a:gd name="connsiteX3" fmla="*/ 0 w 4007395"/>
                <a:gd name="connsiteY3" fmla="*/ 4319443 h 5196635"/>
                <a:gd name="connsiteX4" fmla="*/ 3330948 w 4007395"/>
                <a:gd name="connsiteY4" fmla="*/ 0 h 519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7395" h="5196635">
                  <a:moveTo>
                    <a:pt x="3330948" y="0"/>
                  </a:moveTo>
                  <a:lnTo>
                    <a:pt x="4007395" y="0"/>
                  </a:lnTo>
                  <a:lnTo>
                    <a:pt x="0" y="5196635"/>
                  </a:lnTo>
                  <a:lnTo>
                    <a:pt x="0" y="4319443"/>
                  </a:lnTo>
                  <a:lnTo>
                    <a:pt x="333094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-13698263" y="-561181"/>
              <a:ext cx="4699043" cy="6093537"/>
            </a:xfrm>
            <a:custGeom>
              <a:avLst/>
              <a:gdLst>
                <a:gd name="connsiteX0" fmla="*/ 4022595 w 4699043"/>
                <a:gd name="connsiteY0" fmla="*/ 0 h 6093537"/>
                <a:gd name="connsiteX1" fmla="*/ 4699043 w 4699043"/>
                <a:gd name="connsiteY1" fmla="*/ 0 h 6093537"/>
                <a:gd name="connsiteX2" fmla="*/ 0 w 4699043"/>
                <a:gd name="connsiteY2" fmla="*/ 6093537 h 6093537"/>
                <a:gd name="connsiteX3" fmla="*/ 0 w 4699043"/>
                <a:gd name="connsiteY3" fmla="*/ 5216345 h 6093537"/>
                <a:gd name="connsiteX4" fmla="*/ 4022595 w 4699043"/>
                <a:gd name="connsiteY4" fmla="*/ 0 h 609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9043" h="6093537">
                  <a:moveTo>
                    <a:pt x="4022595" y="0"/>
                  </a:moveTo>
                  <a:lnTo>
                    <a:pt x="4699043" y="0"/>
                  </a:lnTo>
                  <a:lnTo>
                    <a:pt x="0" y="6093537"/>
                  </a:lnTo>
                  <a:lnTo>
                    <a:pt x="0" y="5216345"/>
                  </a:lnTo>
                  <a:lnTo>
                    <a:pt x="402259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13698263" y="-561181"/>
              <a:ext cx="5391157" cy="6875037"/>
            </a:xfrm>
            <a:custGeom>
              <a:avLst/>
              <a:gdLst>
                <a:gd name="connsiteX0" fmla="*/ 4705032 w 5391157"/>
                <a:gd name="connsiteY0" fmla="*/ 0 h 6875037"/>
                <a:gd name="connsiteX1" fmla="*/ 5391157 w 5391157"/>
                <a:gd name="connsiteY1" fmla="*/ 0 h 6875037"/>
                <a:gd name="connsiteX2" fmla="*/ 89459 w 5391157"/>
                <a:gd name="connsiteY2" fmla="*/ 6875037 h 6875037"/>
                <a:gd name="connsiteX3" fmla="*/ 0 w 5391157"/>
                <a:gd name="connsiteY3" fmla="*/ 6875037 h 6875037"/>
                <a:gd name="connsiteX4" fmla="*/ 0 w 5391157"/>
                <a:gd name="connsiteY4" fmla="*/ 6101303 h 6875037"/>
                <a:gd name="connsiteX5" fmla="*/ 4705032 w 5391157"/>
                <a:gd name="connsiteY5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91157" h="6875037">
                  <a:moveTo>
                    <a:pt x="4705032" y="0"/>
                  </a:moveTo>
                  <a:lnTo>
                    <a:pt x="5391157" y="0"/>
                  </a:lnTo>
                  <a:lnTo>
                    <a:pt x="89459" y="6875037"/>
                  </a:lnTo>
                  <a:lnTo>
                    <a:pt x="0" y="6875037"/>
                  </a:lnTo>
                  <a:lnTo>
                    <a:pt x="0" y="6101303"/>
                  </a:lnTo>
                  <a:lnTo>
                    <a:pt x="470503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-13603281" y="-561181"/>
              <a:ext cx="5987823" cy="6875037"/>
            </a:xfrm>
            <a:custGeom>
              <a:avLst/>
              <a:gdLst>
                <a:gd name="connsiteX0" fmla="*/ 5301698 w 5987823"/>
                <a:gd name="connsiteY0" fmla="*/ 0 h 6875037"/>
                <a:gd name="connsiteX1" fmla="*/ 5987823 w 5987823"/>
                <a:gd name="connsiteY1" fmla="*/ 0 h 6875037"/>
                <a:gd name="connsiteX2" fmla="*/ 686125 w 5987823"/>
                <a:gd name="connsiteY2" fmla="*/ 6875037 h 6875037"/>
                <a:gd name="connsiteX3" fmla="*/ 0 w 5987823"/>
                <a:gd name="connsiteY3" fmla="*/ 6875037 h 6875037"/>
                <a:gd name="connsiteX4" fmla="*/ 5301698 w 5987823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3" h="6875037">
                  <a:moveTo>
                    <a:pt x="5301698" y="0"/>
                  </a:moveTo>
                  <a:lnTo>
                    <a:pt x="5987823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-12911168" y="-561181"/>
              <a:ext cx="5978146" cy="6875037"/>
            </a:xfrm>
            <a:custGeom>
              <a:avLst/>
              <a:gdLst>
                <a:gd name="connsiteX0" fmla="*/ 5301698 w 5978146"/>
                <a:gd name="connsiteY0" fmla="*/ 0 h 6875037"/>
                <a:gd name="connsiteX1" fmla="*/ 5978146 w 5978146"/>
                <a:gd name="connsiteY1" fmla="*/ 0 h 6875037"/>
                <a:gd name="connsiteX2" fmla="*/ 676448 w 5978146"/>
                <a:gd name="connsiteY2" fmla="*/ 6875037 h 6875037"/>
                <a:gd name="connsiteX3" fmla="*/ 0 w 5978146"/>
                <a:gd name="connsiteY3" fmla="*/ 6875037 h 6875037"/>
                <a:gd name="connsiteX4" fmla="*/ 5301698 w 597814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6" h="6875037">
                  <a:moveTo>
                    <a:pt x="5301698" y="0"/>
                  </a:moveTo>
                  <a:lnTo>
                    <a:pt x="5978146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-12219520" y="-561181"/>
              <a:ext cx="5978146" cy="6875037"/>
            </a:xfrm>
            <a:custGeom>
              <a:avLst/>
              <a:gdLst>
                <a:gd name="connsiteX0" fmla="*/ 5301698 w 5978146"/>
                <a:gd name="connsiteY0" fmla="*/ 0 h 6875037"/>
                <a:gd name="connsiteX1" fmla="*/ 5978146 w 5978146"/>
                <a:gd name="connsiteY1" fmla="*/ 0 h 6875037"/>
                <a:gd name="connsiteX2" fmla="*/ 676448 w 5978146"/>
                <a:gd name="connsiteY2" fmla="*/ 6875037 h 6875037"/>
                <a:gd name="connsiteX3" fmla="*/ 0 w 5978146"/>
                <a:gd name="connsiteY3" fmla="*/ 6875037 h 6875037"/>
                <a:gd name="connsiteX4" fmla="*/ 5301698 w 597814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6" h="6875037">
                  <a:moveTo>
                    <a:pt x="5301698" y="0"/>
                  </a:moveTo>
                  <a:lnTo>
                    <a:pt x="5978146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-11537083" y="-561181"/>
              <a:ext cx="5971758" cy="6875037"/>
            </a:xfrm>
            <a:custGeom>
              <a:avLst/>
              <a:gdLst>
                <a:gd name="connsiteX0" fmla="*/ 5301698 w 5971758"/>
                <a:gd name="connsiteY0" fmla="*/ 0 h 6875037"/>
                <a:gd name="connsiteX1" fmla="*/ 5971758 w 5971758"/>
                <a:gd name="connsiteY1" fmla="*/ 0 h 6875037"/>
                <a:gd name="connsiteX2" fmla="*/ 670060 w 5971758"/>
                <a:gd name="connsiteY2" fmla="*/ 6875037 h 6875037"/>
                <a:gd name="connsiteX3" fmla="*/ 0 w 5971758"/>
                <a:gd name="connsiteY3" fmla="*/ 6875037 h 6875037"/>
                <a:gd name="connsiteX4" fmla="*/ 5301698 w 597175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1758" h="6875037">
                  <a:moveTo>
                    <a:pt x="5301698" y="0"/>
                  </a:moveTo>
                  <a:lnTo>
                    <a:pt x="5971758" y="0"/>
                  </a:lnTo>
                  <a:lnTo>
                    <a:pt x="670060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-10845435" y="-561181"/>
              <a:ext cx="5971759" cy="6875037"/>
            </a:xfrm>
            <a:custGeom>
              <a:avLst/>
              <a:gdLst>
                <a:gd name="connsiteX0" fmla="*/ 5301699 w 5971759"/>
                <a:gd name="connsiteY0" fmla="*/ 0 h 6875037"/>
                <a:gd name="connsiteX1" fmla="*/ 5971759 w 5971759"/>
                <a:gd name="connsiteY1" fmla="*/ 0 h 6875037"/>
                <a:gd name="connsiteX2" fmla="*/ 670060 w 5971759"/>
                <a:gd name="connsiteY2" fmla="*/ 6875037 h 6875037"/>
                <a:gd name="connsiteX3" fmla="*/ 0 w 5971759"/>
                <a:gd name="connsiteY3" fmla="*/ 6875037 h 6875037"/>
                <a:gd name="connsiteX4" fmla="*/ 5301699 w 5971759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1759" h="6875037">
                  <a:moveTo>
                    <a:pt x="5301699" y="0"/>
                  </a:moveTo>
                  <a:lnTo>
                    <a:pt x="5971759" y="0"/>
                  </a:lnTo>
                  <a:lnTo>
                    <a:pt x="670060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-10169386" y="-561181"/>
              <a:ext cx="5978147" cy="6875037"/>
            </a:xfrm>
            <a:custGeom>
              <a:avLst/>
              <a:gdLst>
                <a:gd name="connsiteX0" fmla="*/ 5301699 w 5978147"/>
                <a:gd name="connsiteY0" fmla="*/ 0 h 6875037"/>
                <a:gd name="connsiteX1" fmla="*/ 5978147 w 5978147"/>
                <a:gd name="connsiteY1" fmla="*/ 0 h 6875037"/>
                <a:gd name="connsiteX2" fmla="*/ 676448 w 5978147"/>
                <a:gd name="connsiteY2" fmla="*/ 6875037 h 6875037"/>
                <a:gd name="connsiteX3" fmla="*/ 0 w 5978147"/>
                <a:gd name="connsiteY3" fmla="*/ 6875037 h 6875037"/>
                <a:gd name="connsiteX4" fmla="*/ 5301699 w 597814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7" h="6875037">
                  <a:moveTo>
                    <a:pt x="5301699" y="0"/>
                  </a:moveTo>
                  <a:lnTo>
                    <a:pt x="5978147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-9477738" y="-561181"/>
              <a:ext cx="5978147" cy="6875037"/>
            </a:xfrm>
            <a:custGeom>
              <a:avLst/>
              <a:gdLst>
                <a:gd name="connsiteX0" fmla="*/ 5301699 w 5978147"/>
                <a:gd name="connsiteY0" fmla="*/ 0 h 6875037"/>
                <a:gd name="connsiteX1" fmla="*/ 5978147 w 5978147"/>
                <a:gd name="connsiteY1" fmla="*/ 0 h 6875037"/>
                <a:gd name="connsiteX2" fmla="*/ 676448 w 5978147"/>
                <a:gd name="connsiteY2" fmla="*/ 6875037 h 6875037"/>
                <a:gd name="connsiteX3" fmla="*/ 0 w 5978147"/>
                <a:gd name="connsiteY3" fmla="*/ 6875037 h 6875037"/>
                <a:gd name="connsiteX4" fmla="*/ 5301699 w 597814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7" h="6875037">
                  <a:moveTo>
                    <a:pt x="5301699" y="0"/>
                  </a:moveTo>
                  <a:lnTo>
                    <a:pt x="5978147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-8795302" y="-561181"/>
              <a:ext cx="5987824" cy="6875037"/>
            </a:xfrm>
            <a:custGeom>
              <a:avLst/>
              <a:gdLst>
                <a:gd name="connsiteX0" fmla="*/ 5301699 w 5987824"/>
                <a:gd name="connsiteY0" fmla="*/ 0 h 6875037"/>
                <a:gd name="connsiteX1" fmla="*/ 5987824 w 5987824"/>
                <a:gd name="connsiteY1" fmla="*/ 0 h 6875037"/>
                <a:gd name="connsiteX2" fmla="*/ 686125 w 5987824"/>
                <a:gd name="connsiteY2" fmla="*/ 6875037 h 6875037"/>
                <a:gd name="connsiteX3" fmla="*/ 0 w 5987824"/>
                <a:gd name="connsiteY3" fmla="*/ 6875037 h 6875037"/>
                <a:gd name="connsiteX4" fmla="*/ 5301699 w 5987824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4" h="6875037">
                  <a:moveTo>
                    <a:pt x="5301699" y="0"/>
                  </a:moveTo>
                  <a:lnTo>
                    <a:pt x="5987824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-8103654" y="-561181"/>
              <a:ext cx="5987824" cy="6875037"/>
            </a:xfrm>
            <a:custGeom>
              <a:avLst/>
              <a:gdLst>
                <a:gd name="connsiteX0" fmla="*/ 5301699 w 5987824"/>
                <a:gd name="connsiteY0" fmla="*/ 0 h 6875037"/>
                <a:gd name="connsiteX1" fmla="*/ 5987824 w 5987824"/>
                <a:gd name="connsiteY1" fmla="*/ 0 h 6875037"/>
                <a:gd name="connsiteX2" fmla="*/ 686125 w 5987824"/>
                <a:gd name="connsiteY2" fmla="*/ 6875037 h 6875037"/>
                <a:gd name="connsiteX3" fmla="*/ 0 w 5987824"/>
                <a:gd name="connsiteY3" fmla="*/ 6875037 h 6875037"/>
                <a:gd name="connsiteX4" fmla="*/ 5301699 w 5987824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4" h="6875037">
                  <a:moveTo>
                    <a:pt x="5301699" y="0"/>
                  </a:moveTo>
                  <a:lnTo>
                    <a:pt x="5987824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-7411540" y="-561181"/>
              <a:ext cx="5905276" cy="6875037"/>
            </a:xfrm>
            <a:custGeom>
              <a:avLst/>
              <a:gdLst>
                <a:gd name="connsiteX0" fmla="*/ 5301699 w 5905276"/>
                <a:gd name="connsiteY0" fmla="*/ 0 h 6875037"/>
                <a:gd name="connsiteX1" fmla="*/ 5905276 w 5905276"/>
                <a:gd name="connsiteY1" fmla="*/ 0 h 6875037"/>
                <a:gd name="connsiteX2" fmla="*/ 5905276 w 5905276"/>
                <a:gd name="connsiteY2" fmla="*/ 94495 h 6875037"/>
                <a:gd name="connsiteX3" fmla="*/ 676448 w 5905276"/>
                <a:gd name="connsiteY3" fmla="*/ 6875037 h 6875037"/>
                <a:gd name="connsiteX4" fmla="*/ 0 w 5905276"/>
                <a:gd name="connsiteY4" fmla="*/ 6875037 h 6875037"/>
                <a:gd name="connsiteX5" fmla="*/ 5301699 w 5905276"/>
                <a:gd name="connsiteY5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276" h="6875037">
                  <a:moveTo>
                    <a:pt x="5301699" y="0"/>
                  </a:moveTo>
                  <a:lnTo>
                    <a:pt x="5905276" y="0"/>
                  </a:lnTo>
                  <a:lnTo>
                    <a:pt x="5905276" y="94495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-6719892" y="-446974"/>
              <a:ext cx="5213628" cy="6760830"/>
            </a:xfrm>
            <a:custGeom>
              <a:avLst/>
              <a:gdLst>
                <a:gd name="connsiteX0" fmla="*/ 5213628 w 5213628"/>
                <a:gd name="connsiteY0" fmla="*/ 0 h 6760830"/>
                <a:gd name="connsiteX1" fmla="*/ 5213628 w 5213628"/>
                <a:gd name="connsiteY1" fmla="*/ 877190 h 6760830"/>
                <a:gd name="connsiteX2" fmla="*/ 676448 w 5213628"/>
                <a:gd name="connsiteY2" fmla="*/ 6760830 h 6760830"/>
                <a:gd name="connsiteX3" fmla="*/ 0 w 5213628"/>
                <a:gd name="connsiteY3" fmla="*/ 6760830 h 6760830"/>
                <a:gd name="connsiteX4" fmla="*/ 5213628 w 5213628"/>
                <a:gd name="connsiteY4" fmla="*/ 0 h 676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3628" h="6760830">
                  <a:moveTo>
                    <a:pt x="5213628" y="0"/>
                  </a:moveTo>
                  <a:lnTo>
                    <a:pt x="5213628" y="877190"/>
                  </a:lnTo>
                  <a:lnTo>
                    <a:pt x="676448" y="6760830"/>
                  </a:lnTo>
                  <a:lnTo>
                    <a:pt x="0" y="6760830"/>
                  </a:lnTo>
                  <a:lnTo>
                    <a:pt x="521362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-6037456" y="437983"/>
              <a:ext cx="4531192" cy="5875873"/>
            </a:xfrm>
            <a:custGeom>
              <a:avLst/>
              <a:gdLst>
                <a:gd name="connsiteX0" fmla="*/ 4531192 w 4531192"/>
                <a:gd name="connsiteY0" fmla="*/ 0 h 5875873"/>
                <a:gd name="connsiteX1" fmla="*/ 4531192 w 4531192"/>
                <a:gd name="connsiteY1" fmla="*/ 896902 h 5875873"/>
                <a:gd name="connsiteX2" fmla="*/ 691648 w 4531192"/>
                <a:gd name="connsiteY2" fmla="*/ 5875873 h 5875873"/>
                <a:gd name="connsiteX3" fmla="*/ 0 w 4531192"/>
                <a:gd name="connsiteY3" fmla="*/ 5875873 h 5875873"/>
                <a:gd name="connsiteX4" fmla="*/ 4531192 w 4531192"/>
                <a:gd name="connsiteY4" fmla="*/ 0 h 587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1192" h="5875873">
                  <a:moveTo>
                    <a:pt x="4531192" y="0"/>
                  </a:moveTo>
                  <a:lnTo>
                    <a:pt x="4531192" y="896902"/>
                  </a:lnTo>
                  <a:lnTo>
                    <a:pt x="691648" y="5875873"/>
                  </a:lnTo>
                  <a:lnTo>
                    <a:pt x="0" y="5875873"/>
                  </a:lnTo>
                  <a:lnTo>
                    <a:pt x="453119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-5329190" y="1356434"/>
              <a:ext cx="3822926" cy="4957422"/>
            </a:xfrm>
            <a:custGeom>
              <a:avLst/>
              <a:gdLst>
                <a:gd name="connsiteX0" fmla="*/ 3822926 w 3822926"/>
                <a:gd name="connsiteY0" fmla="*/ 0 h 4957422"/>
                <a:gd name="connsiteX1" fmla="*/ 3822926 w 3822926"/>
                <a:gd name="connsiteY1" fmla="*/ 896902 h 4957422"/>
                <a:gd name="connsiteX2" fmla="*/ 691648 w 3822926"/>
                <a:gd name="connsiteY2" fmla="*/ 4957422 h 4957422"/>
                <a:gd name="connsiteX3" fmla="*/ 0 w 3822926"/>
                <a:gd name="connsiteY3" fmla="*/ 4957422 h 4957422"/>
                <a:gd name="connsiteX4" fmla="*/ 3822926 w 3822926"/>
                <a:gd name="connsiteY4" fmla="*/ 0 h 4957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926" h="4957422">
                  <a:moveTo>
                    <a:pt x="3822926" y="0"/>
                  </a:moveTo>
                  <a:lnTo>
                    <a:pt x="3822926" y="896902"/>
                  </a:lnTo>
                  <a:lnTo>
                    <a:pt x="691648" y="4957422"/>
                  </a:lnTo>
                  <a:lnTo>
                    <a:pt x="0" y="4957422"/>
                  </a:lnTo>
                  <a:lnTo>
                    <a:pt x="3822926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-4631552" y="2261102"/>
              <a:ext cx="3125289" cy="4052754"/>
            </a:xfrm>
            <a:custGeom>
              <a:avLst/>
              <a:gdLst>
                <a:gd name="connsiteX0" fmla="*/ 3125289 w 3125289"/>
                <a:gd name="connsiteY0" fmla="*/ 0 h 4052754"/>
                <a:gd name="connsiteX1" fmla="*/ 3125289 w 3125289"/>
                <a:gd name="connsiteY1" fmla="*/ 877191 h 4052754"/>
                <a:gd name="connsiteX2" fmla="*/ 676448 w 3125289"/>
                <a:gd name="connsiteY2" fmla="*/ 4052754 h 4052754"/>
                <a:gd name="connsiteX3" fmla="*/ 0 w 3125289"/>
                <a:gd name="connsiteY3" fmla="*/ 4052754 h 4052754"/>
                <a:gd name="connsiteX4" fmla="*/ 3125289 w 3125289"/>
                <a:gd name="connsiteY4" fmla="*/ 0 h 405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5289" h="4052754">
                  <a:moveTo>
                    <a:pt x="3125289" y="0"/>
                  </a:moveTo>
                  <a:lnTo>
                    <a:pt x="3125289" y="877191"/>
                  </a:lnTo>
                  <a:lnTo>
                    <a:pt x="676448" y="4052754"/>
                  </a:lnTo>
                  <a:lnTo>
                    <a:pt x="0" y="4052754"/>
                  </a:lnTo>
                  <a:lnTo>
                    <a:pt x="312528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-3939904" y="3158004"/>
              <a:ext cx="2433641" cy="3155852"/>
            </a:xfrm>
            <a:custGeom>
              <a:avLst/>
              <a:gdLst>
                <a:gd name="connsiteX0" fmla="*/ 2433641 w 2433641"/>
                <a:gd name="connsiteY0" fmla="*/ 0 h 3155852"/>
                <a:gd name="connsiteX1" fmla="*/ 2433641 w 2433641"/>
                <a:gd name="connsiteY1" fmla="*/ 877192 h 3155852"/>
                <a:gd name="connsiteX2" fmla="*/ 676447 w 2433641"/>
                <a:gd name="connsiteY2" fmla="*/ 3155852 h 3155852"/>
                <a:gd name="connsiteX3" fmla="*/ 0 w 2433641"/>
                <a:gd name="connsiteY3" fmla="*/ 3155852 h 3155852"/>
                <a:gd name="connsiteX4" fmla="*/ 2433641 w 2433641"/>
                <a:gd name="connsiteY4" fmla="*/ 0 h 3155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3641" h="3155852">
                  <a:moveTo>
                    <a:pt x="2433641" y="0"/>
                  </a:moveTo>
                  <a:lnTo>
                    <a:pt x="2433641" y="877192"/>
                  </a:lnTo>
                  <a:lnTo>
                    <a:pt x="676447" y="3155852"/>
                  </a:lnTo>
                  <a:lnTo>
                    <a:pt x="0" y="3155852"/>
                  </a:lnTo>
                  <a:lnTo>
                    <a:pt x="243364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-3257468" y="4042962"/>
              <a:ext cx="1751205" cy="2270894"/>
            </a:xfrm>
            <a:custGeom>
              <a:avLst/>
              <a:gdLst>
                <a:gd name="connsiteX0" fmla="*/ 1751205 w 1751205"/>
                <a:gd name="connsiteY0" fmla="*/ 0 h 2270894"/>
                <a:gd name="connsiteX1" fmla="*/ 1751205 w 1751205"/>
                <a:gd name="connsiteY1" fmla="*/ 889740 h 2270894"/>
                <a:gd name="connsiteX2" fmla="*/ 686126 w 1751205"/>
                <a:gd name="connsiteY2" fmla="*/ 2270894 h 2270894"/>
                <a:gd name="connsiteX3" fmla="*/ 0 w 1751205"/>
                <a:gd name="connsiteY3" fmla="*/ 2270894 h 2270894"/>
                <a:gd name="connsiteX4" fmla="*/ 1751205 w 1751205"/>
                <a:gd name="connsiteY4" fmla="*/ 0 h 227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1205" h="2270894">
                  <a:moveTo>
                    <a:pt x="1751205" y="0"/>
                  </a:moveTo>
                  <a:lnTo>
                    <a:pt x="1751205" y="889740"/>
                  </a:lnTo>
                  <a:lnTo>
                    <a:pt x="686126" y="2270894"/>
                  </a:lnTo>
                  <a:lnTo>
                    <a:pt x="0" y="2270894"/>
                  </a:lnTo>
                  <a:lnTo>
                    <a:pt x="175120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-2565820" y="4939864"/>
              <a:ext cx="1059557" cy="1373992"/>
            </a:xfrm>
            <a:custGeom>
              <a:avLst/>
              <a:gdLst>
                <a:gd name="connsiteX0" fmla="*/ 1059557 w 1059557"/>
                <a:gd name="connsiteY0" fmla="*/ 0 h 1373992"/>
                <a:gd name="connsiteX1" fmla="*/ 1059557 w 1059557"/>
                <a:gd name="connsiteY1" fmla="*/ 889740 h 1373992"/>
                <a:gd name="connsiteX2" fmla="*/ 686126 w 1059557"/>
                <a:gd name="connsiteY2" fmla="*/ 1373992 h 1373992"/>
                <a:gd name="connsiteX3" fmla="*/ 0 w 1059557"/>
                <a:gd name="connsiteY3" fmla="*/ 1373992 h 1373992"/>
                <a:gd name="connsiteX4" fmla="*/ 1059557 w 1059557"/>
                <a:gd name="connsiteY4" fmla="*/ 0 h 1373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557" h="1373992">
                  <a:moveTo>
                    <a:pt x="1059557" y="0"/>
                  </a:moveTo>
                  <a:lnTo>
                    <a:pt x="1059557" y="889740"/>
                  </a:lnTo>
                  <a:lnTo>
                    <a:pt x="686126" y="1373992"/>
                  </a:lnTo>
                  <a:lnTo>
                    <a:pt x="0" y="1373992"/>
                  </a:lnTo>
                  <a:lnTo>
                    <a:pt x="1059557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-1873706" y="5837370"/>
              <a:ext cx="367442" cy="476486"/>
            </a:xfrm>
            <a:custGeom>
              <a:avLst/>
              <a:gdLst>
                <a:gd name="connsiteX0" fmla="*/ 367442 w 367442"/>
                <a:gd name="connsiteY0" fmla="*/ 0 h 476486"/>
                <a:gd name="connsiteX1" fmla="*/ 367442 w 367442"/>
                <a:gd name="connsiteY1" fmla="*/ 476486 h 476486"/>
                <a:gd name="connsiteX2" fmla="*/ 0 w 367442"/>
                <a:gd name="connsiteY2" fmla="*/ 476486 h 476486"/>
                <a:gd name="connsiteX3" fmla="*/ 367442 w 367442"/>
                <a:gd name="connsiteY3" fmla="*/ 0 h 47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442" h="476486">
                  <a:moveTo>
                    <a:pt x="367442" y="0"/>
                  </a:moveTo>
                  <a:lnTo>
                    <a:pt x="367442" y="476486"/>
                  </a:lnTo>
                  <a:lnTo>
                    <a:pt x="0" y="476486"/>
                  </a:lnTo>
                  <a:lnTo>
                    <a:pt x="36744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-13698264" y="-561181"/>
              <a:ext cx="585892" cy="759762"/>
            </a:xfrm>
            <a:custGeom>
              <a:avLst/>
              <a:gdLst>
                <a:gd name="connsiteX0" fmla="*/ 579903 w 585892"/>
                <a:gd name="connsiteY0" fmla="*/ 0 h 759762"/>
                <a:gd name="connsiteX1" fmla="*/ 585892 w 585892"/>
                <a:gd name="connsiteY1" fmla="*/ 0 h 759762"/>
                <a:gd name="connsiteX2" fmla="*/ 0 w 585892"/>
                <a:gd name="connsiteY2" fmla="*/ 759762 h 759762"/>
                <a:gd name="connsiteX3" fmla="*/ 0 w 585892"/>
                <a:gd name="connsiteY3" fmla="*/ 751996 h 759762"/>
                <a:gd name="connsiteX4" fmla="*/ 579903 w 585892"/>
                <a:gd name="connsiteY4" fmla="*/ 0 h 759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5892" h="759762">
                  <a:moveTo>
                    <a:pt x="579903" y="0"/>
                  </a:moveTo>
                  <a:lnTo>
                    <a:pt x="585892" y="0"/>
                  </a:lnTo>
                  <a:lnTo>
                    <a:pt x="0" y="759762"/>
                  </a:lnTo>
                  <a:lnTo>
                    <a:pt x="0" y="751996"/>
                  </a:lnTo>
                  <a:lnTo>
                    <a:pt x="579903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-13698264" y="-561181"/>
              <a:ext cx="1277540" cy="1656664"/>
            </a:xfrm>
            <a:custGeom>
              <a:avLst/>
              <a:gdLst>
                <a:gd name="connsiteX0" fmla="*/ 1262340 w 1277540"/>
                <a:gd name="connsiteY0" fmla="*/ 0 h 1656664"/>
                <a:gd name="connsiteX1" fmla="*/ 1277540 w 1277540"/>
                <a:gd name="connsiteY1" fmla="*/ 0 h 1656664"/>
                <a:gd name="connsiteX2" fmla="*/ 0 w 1277540"/>
                <a:gd name="connsiteY2" fmla="*/ 1656664 h 1656664"/>
                <a:gd name="connsiteX3" fmla="*/ 0 w 1277540"/>
                <a:gd name="connsiteY3" fmla="*/ 1636953 h 1656664"/>
                <a:gd name="connsiteX4" fmla="*/ 1262340 w 1277540"/>
                <a:gd name="connsiteY4" fmla="*/ 0 h 165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7540" h="1656664">
                  <a:moveTo>
                    <a:pt x="1262340" y="0"/>
                  </a:moveTo>
                  <a:lnTo>
                    <a:pt x="1277540" y="0"/>
                  </a:lnTo>
                  <a:lnTo>
                    <a:pt x="0" y="1656664"/>
                  </a:lnTo>
                  <a:lnTo>
                    <a:pt x="0" y="1636953"/>
                  </a:lnTo>
                  <a:lnTo>
                    <a:pt x="126234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-13698263" y="-561181"/>
              <a:ext cx="1959977" cy="2541621"/>
            </a:xfrm>
            <a:custGeom>
              <a:avLst/>
              <a:gdLst>
                <a:gd name="connsiteX0" fmla="*/ 1953988 w 1959977"/>
                <a:gd name="connsiteY0" fmla="*/ 0 h 2541621"/>
                <a:gd name="connsiteX1" fmla="*/ 1959977 w 1959977"/>
                <a:gd name="connsiteY1" fmla="*/ 0 h 2541621"/>
                <a:gd name="connsiteX2" fmla="*/ 0 w 1959977"/>
                <a:gd name="connsiteY2" fmla="*/ 2541621 h 2541621"/>
                <a:gd name="connsiteX3" fmla="*/ 0 w 1959977"/>
                <a:gd name="connsiteY3" fmla="*/ 2533855 h 2541621"/>
                <a:gd name="connsiteX4" fmla="*/ 1953988 w 1959977"/>
                <a:gd name="connsiteY4" fmla="*/ 0 h 254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9977" h="2541621">
                  <a:moveTo>
                    <a:pt x="1953988" y="0"/>
                  </a:moveTo>
                  <a:lnTo>
                    <a:pt x="1959977" y="0"/>
                  </a:lnTo>
                  <a:lnTo>
                    <a:pt x="0" y="2541621"/>
                  </a:lnTo>
                  <a:lnTo>
                    <a:pt x="0" y="2533855"/>
                  </a:lnTo>
                  <a:lnTo>
                    <a:pt x="195398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-13698263" y="-561181"/>
              <a:ext cx="2651625" cy="3438523"/>
            </a:xfrm>
            <a:custGeom>
              <a:avLst/>
              <a:gdLst>
                <a:gd name="connsiteX0" fmla="*/ 2633311 w 2651625"/>
                <a:gd name="connsiteY0" fmla="*/ 0 h 3438523"/>
                <a:gd name="connsiteX1" fmla="*/ 2651625 w 2651625"/>
                <a:gd name="connsiteY1" fmla="*/ 0 h 3438523"/>
                <a:gd name="connsiteX2" fmla="*/ 0 w 2651625"/>
                <a:gd name="connsiteY2" fmla="*/ 3438523 h 3438523"/>
                <a:gd name="connsiteX3" fmla="*/ 0 w 2651625"/>
                <a:gd name="connsiteY3" fmla="*/ 3414775 h 3438523"/>
                <a:gd name="connsiteX4" fmla="*/ 2633311 w 2651625"/>
                <a:gd name="connsiteY4" fmla="*/ 0 h 3438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1625" h="3438523">
                  <a:moveTo>
                    <a:pt x="2633311" y="0"/>
                  </a:moveTo>
                  <a:lnTo>
                    <a:pt x="2651625" y="0"/>
                  </a:lnTo>
                  <a:lnTo>
                    <a:pt x="0" y="3438523"/>
                  </a:lnTo>
                  <a:lnTo>
                    <a:pt x="0" y="3414775"/>
                  </a:lnTo>
                  <a:lnTo>
                    <a:pt x="263331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-13698264" y="-561181"/>
              <a:ext cx="3330948" cy="4319443"/>
            </a:xfrm>
            <a:custGeom>
              <a:avLst/>
              <a:gdLst>
                <a:gd name="connsiteX0" fmla="*/ 3324959 w 3330948"/>
                <a:gd name="connsiteY0" fmla="*/ 0 h 4319443"/>
                <a:gd name="connsiteX1" fmla="*/ 3330948 w 3330948"/>
                <a:gd name="connsiteY1" fmla="*/ 0 h 4319443"/>
                <a:gd name="connsiteX2" fmla="*/ 0 w 3330948"/>
                <a:gd name="connsiteY2" fmla="*/ 4319443 h 4319443"/>
                <a:gd name="connsiteX3" fmla="*/ 0 w 3330948"/>
                <a:gd name="connsiteY3" fmla="*/ 4311677 h 4319443"/>
                <a:gd name="connsiteX4" fmla="*/ 3324959 w 3330948"/>
                <a:gd name="connsiteY4" fmla="*/ 0 h 431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0948" h="4319443">
                  <a:moveTo>
                    <a:pt x="3324959" y="0"/>
                  </a:moveTo>
                  <a:lnTo>
                    <a:pt x="3330948" y="0"/>
                  </a:lnTo>
                  <a:lnTo>
                    <a:pt x="0" y="4319443"/>
                  </a:lnTo>
                  <a:lnTo>
                    <a:pt x="0" y="4311677"/>
                  </a:lnTo>
                  <a:lnTo>
                    <a:pt x="332495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-13698263" y="-561181"/>
              <a:ext cx="4022595" cy="5216345"/>
            </a:xfrm>
            <a:custGeom>
              <a:avLst/>
              <a:gdLst>
                <a:gd name="connsiteX0" fmla="*/ 4007395 w 4022595"/>
                <a:gd name="connsiteY0" fmla="*/ 0 h 5216345"/>
                <a:gd name="connsiteX1" fmla="*/ 4022595 w 4022595"/>
                <a:gd name="connsiteY1" fmla="*/ 0 h 5216345"/>
                <a:gd name="connsiteX2" fmla="*/ 0 w 4022595"/>
                <a:gd name="connsiteY2" fmla="*/ 5216345 h 5216345"/>
                <a:gd name="connsiteX3" fmla="*/ 0 w 4022595"/>
                <a:gd name="connsiteY3" fmla="*/ 5196635 h 5216345"/>
                <a:gd name="connsiteX4" fmla="*/ 4007395 w 4022595"/>
                <a:gd name="connsiteY4" fmla="*/ 0 h 5216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22595" h="5216345">
                  <a:moveTo>
                    <a:pt x="4007395" y="0"/>
                  </a:moveTo>
                  <a:lnTo>
                    <a:pt x="4022595" y="0"/>
                  </a:lnTo>
                  <a:lnTo>
                    <a:pt x="0" y="5216345"/>
                  </a:lnTo>
                  <a:lnTo>
                    <a:pt x="0" y="5196635"/>
                  </a:lnTo>
                  <a:lnTo>
                    <a:pt x="400739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-13698264" y="-561181"/>
              <a:ext cx="4705032" cy="6101303"/>
            </a:xfrm>
            <a:custGeom>
              <a:avLst/>
              <a:gdLst>
                <a:gd name="connsiteX0" fmla="*/ 4699043 w 4705032"/>
                <a:gd name="connsiteY0" fmla="*/ 0 h 6101303"/>
                <a:gd name="connsiteX1" fmla="*/ 4705032 w 4705032"/>
                <a:gd name="connsiteY1" fmla="*/ 0 h 6101303"/>
                <a:gd name="connsiteX2" fmla="*/ 0 w 4705032"/>
                <a:gd name="connsiteY2" fmla="*/ 6101303 h 6101303"/>
                <a:gd name="connsiteX3" fmla="*/ 0 w 4705032"/>
                <a:gd name="connsiteY3" fmla="*/ 6093537 h 6101303"/>
                <a:gd name="connsiteX4" fmla="*/ 4699043 w 4705032"/>
                <a:gd name="connsiteY4" fmla="*/ 0 h 610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5032" h="6101303">
                  <a:moveTo>
                    <a:pt x="4699043" y="0"/>
                  </a:moveTo>
                  <a:lnTo>
                    <a:pt x="4705032" y="0"/>
                  </a:lnTo>
                  <a:lnTo>
                    <a:pt x="0" y="6101303"/>
                  </a:lnTo>
                  <a:lnTo>
                    <a:pt x="0" y="6093537"/>
                  </a:lnTo>
                  <a:lnTo>
                    <a:pt x="4699043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-13608804" y="-561181"/>
              <a:ext cx="5307221" cy="6875037"/>
            </a:xfrm>
            <a:custGeom>
              <a:avLst/>
              <a:gdLst>
                <a:gd name="connsiteX0" fmla="*/ 5301698 w 5307221"/>
                <a:gd name="connsiteY0" fmla="*/ 0 h 6875037"/>
                <a:gd name="connsiteX1" fmla="*/ 5307221 w 5307221"/>
                <a:gd name="connsiteY1" fmla="*/ 0 h 6875037"/>
                <a:gd name="connsiteX2" fmla="*/ 5523 w 5307221"/>
                <a:gd name="connsiteY2" fmla="*/ 6875037 h 6875037"/>
                <a:gd name="connsiteX3" fmla="*/ 0 w 5307221"/>
                <a:gd name="connsiteY3" fmla="*/ 6875037 h 6875037"/>
                <a:gd name="connsiteX4" fmla="*/ 5301698 w 5307221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221" h="6875037">
                  <a:moveTo>
                    <a:pt x="5301698" y="0"/>
                  </a:moveTo>
                  <a:lnTo>
                    <a:pt x="5307221" y="0"/>
                  </a:lnTo>
                  <a:lnTo>
                    <a:pt x="5523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-12917156" y="-561181"/>
              <a:ext cx="5307687" cy="6875037"/>
            </a:xfrm>
            <a:custGeom>
              <a:avLst/>
              <a:gdLst>
                <a:gd name="connsiteX0" fmla="*/ 5301698 w 5307687"/>
                <a:gd name="connsiteY0" fmla="*/ 0 h 6875037"/>
                <a:gd name="connsiteX1" fmla="*/ 5307687 w 5307687"/>
                <a:gd name="connsiteY1" fmla="*/ 0 h 6875037"/>
                <a:gd name="connsiteX2" fmla="*/ 5989 w 5307687"/>
                <a:gd name="connsiteY2" fmla="*/ 6875037 h 6875037"/>
                <a:gd name="connsiteX3" fmla="*/ 0 w 5307687"/>
                <a:gd name="connsiteY3" fmla="*/ 6875037 h 6875037"/>
                <a:gd name="connsiteX4" fmla="*/ 5301698 w 530768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7" h="6875037">
                  <a:moveTo>
                    <a:pt x="5301698" y="0"/>
                  </a:moveTo>
                  <a:lnTo>
                    <a:pt x="5307687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-12234720" y="-561181"/>
              <a:ext cx="5316898" cy="6875037"/>
            </a:xfrm>
            <a:custGeom>
              <a:avLst/>
              <a:gdLst>
                <a:gd name="connsiteX0" fmla="*/ 5301698 w 5316898"/>
                <a:gd name="connsiteY0" fmla="*/ 0 h 6875037"/>
                <a:gd name="connsiteX1" fmla="*/ 5316898 w 5316898"/>
                <a:gd name="connsiteY1" fmla="*/ 0 h 6875037"/>
                <a:gd name="connsiteX2" fmla="*/ 15200 w 5316898"/>
                <a:gd name="connsiteY2" fmla="*/ 6875037 h 6875037"/>
                <a:gd name="connsiteX3" fmla="*/ 0 w 5316898"/>
                <a:gd name="connsiteY3" fmla="*/ 6875037 h 6875037"/>
                <a:gd name="connsiteX4" fmla="*/ 5301698 w 531689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6898" h="6875037">
                  <a:moveTo>
                    <a:pt x="5301698" y="0"/>
                  </a:moveTo>
                  <a:lnTo>
                    <a:pt x="5316898" y="0"/>
                  </a:lnTo>
                  <a:lnTo>
                    <a:pt x="15200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-11543071" y="-561181"/>
              <a:ext cx="5307687" cy="6875037"/>
            </a:xfrm>
            <a:custGeom>
              <a:avLst/>
              <a:gdLst>
                <a:gd name="connsiteX0" fmla="*/ 5301698 w 5307687"/>
                <a:gd name="connsiteY0" fmla="*/ 0 h 6875037"/>
                <a:gd name="connsiteX1" fmla="*/ 5307687 w 5307687"/>
                <a:gd name="connsiteY1" fmla="*/ 0 h 6875037"/>
                <a:gd name="connsiteX2" fmla="*/ 5989 w 5307687"/>
                <a:gd name="connsiteY2" fmla="*/ 6875037 h 6875037"/>
                <a:gd name="connsiteX3" fmla="*/ 0 w 5307687"/>
                <a:gd name="connsiteY3" fmla="*/ 6875037 h 6875037"/>
                <a:gd name="connsiteX4" fmla="*/ 5301698 w 530768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7" h="6875037">
                  <a:moveTo>
                    <a:pt x="5301698" y="0"/>
                  </a:moveTo>
                  <a:lnTo>
                    <a:pt x="5307687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-10867023" y="-561181"/>
              <a:ext cx="5323286" cy="6875037"/>
            </a:xfrm>
            <a:custGeom>
              <a:avLst/>
              <a:gdLst>
                <a:gd name="connsiteX0" fmla="*/ 5301698 w 5323286"/>
                <a:gd name="connsiteY0" fmla="*/ 0 h 6875037"/>
                <a:gd name="connsiteX1" fmla="*/ 5323286 w 5323286"/>
                <a:gd name="connsiteY1" fmla="*/ 0 h 6875037"/>
                <a:gd name="connsiteX2" fmla="*/ 21587 w 5323286"/>
                <a:gd name="connsiteY2" fmla="*/ 6875037 h 6875037"/>
                <a:gd name="connsiteX3" fmla="*/ 0 w 5323286"/>
                <a:gd name="connsiteY3" fmla="*/ 6875037 h 6875037"/>
                <a:gd name="connsiteX4" fmla="*/ 5301698 w 532328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3286" h="6875037">
                  <a:moveTo>
                    <a:pt x="5301698" y="0"/>
                  </a:moveTo>
                  <a:lnTo>
                    <a:pt x="5323286" y="0"/>
                  </a:lnTo>
                  <a:lnTo>
                    <a:pt x="21587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-10175376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-9492938" y="-561181"/>
              <a:ext cx="5316899" cy="6875037"/>
            </a:xfrm>
            <a:custGeom>
              <a:avLst/>
              <a:gdLst>
                <a:gd name="connsiteX0" fmla="*/ 5301699 w 5316899"/>
                <a:gd name="connsiteY0" fmla="*/ 0 h 6875037"/>
                <a:gd name="connsiteX1" fmla="*/ 5316899 w 5316899"/>
                <a:gd name="connsiteY1" fmla="*/ 0 h 6875037"/>
                <a:gd name="connsiteX2" fmla="*/ 15200 w 5316899"/>
                <a:gd name="connsiteY2" fmla="*/ 6875037 h 6875037"/>
                <a:gd name="connsiteX3" fmla="*/ 0 w 5316899"/>
                <a:gd name="connsiteY3" fmla="*/ 6875037 h 6875037"/>
                <a:gd name="connsiteX4" fmla="*/ 5301699 w 5316899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6899" h="6875037">
                  <a:moveTo>
                    <a:pt x="5301699" y="0"/>
                  </a:moveTo>
                  <a:lnTo>
                    <a:pt x="5316899" y="0"/>
                  </a:lnTo>
                  <a:lnTo>
                    <a:pt x="15200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-8801291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8109177" y="-561181"/>
              <a:ext cx="5307222" cy="6875037"/>
            </a:xfrm>
            <a:custGeom>
              <a:avLst/>
              <a:gdLst>
                <a:gd name="connsiteX0" fmla="*/ 5301699 w 5307222"/>
                <a:gd name="connsiteY0" fmla="*/ 0 h 6875037"/>
                <a:gd name="connsiteX1" fmla="*/ 5307222 w 5307222"/>
                <a:gd name="connsiteY1" fmla="*/ 0 h 6875037"/>
                <a:gd name="connsiteX2" fmla="*/ 5523 w 5307222"/>
                <a:gd name="connsiteY2" fmla="*/ 6875037 h 6875037"/>
                <a:gd name="connsiteX3" fmla="*/ 0 w 5307222"/>
                <a:gd name="connsiteY3" fmla="*/ 6875037 h 6875037"/>
                <a:gd name="connsiteX4" fmla="*/ 5301699 w 5307222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222" h="6875037">
                  <a:moveTo>
                    <a:pt x="5301699" y="0"/>
                  </a:moveTo>
                  <a:lnTo>
                    <a:pt x="5307222" y="0"/>
                  </a:lnTo>
                  <a:lnTo>
                    <a:pt x="5523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7417529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-6735092" y="-466686"/>
              <a:ext cx="5228828" cy="6780542"/>
            </a:xfrm>
            <a:custGeom>
              <a:avLst/>
              <a:gdLst>
                <a:gd name="connsiteX0" fmla="*/ 5228828 w 5228828"/>
                <a:gd name="connsiteY0" fmla="*/ 0 h 6780542"/>
                <a:gd name="connsiteX1" fmla="*/ 5228828 w 5228828"/>
                <a:gd name="connsiteY1" fmla="*/ 19712 h 6780542"/>
                <a:gd name="connsiteX2" fmla="*/ 15200 w 5228828"/>
                <a:gd name="connsiteY2" fmla="*/ 6780542 h 6780542"/>
                <a:gd name="connsiteX3" fmla="*/ 0 w 5228828"/>
                <a:gd name="connsiteY3" fmla="*/ 6780542 h 6780542"/>
                <a:gd name="connsiteX4" fmla="*/ 5228828 w 5228828"/>
                <a:gd name="connsiteY4" fmla="*/ 0 h 678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28828" h="6780542">
                  <a:moveTo>
                    <a:pt x="5228828" y="0"/>
                  </a:moveTo>
                  <a:lnTo>
                    <a:pt x="5228828" y="19712"/>
                  </a:lnTo>
                  <a:lnTo>
                    <a:pt x="15200" y="6780542"/>
                  </a:lnTo>
                  <a:lnTo>
                    <a:pt x="0" y="6780542"/>
                  </a:lnTo>
                  <a:lnTo>
                    <a:pt x="522882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-6043444" y="430216"/>
              <a:ext cx="4537180" cy="5883640"/>
            </a:xfrm>
            <a:custGeom>
              <a:avLst/>
              <a:gdLst>
                <a:gd name="connsiteX0" fmla="*/ 4537180 w 4537180"/>
                <a:gd name="connsiteY0" fmla="*/ 0 h 5883640"/>
                <a:gd name="connsiteX1" fmla="*/ 4537180 w 4537180"/>
                <a:gd name="connsiteY1" fmla="*/ 7767 h 5883640"/>
                <a:gd name="connsiteX2" fmla="*/ 5988 w 4537180"/>
                <a:gd name="connsiteY2" fmla="*/ 5883640 h 5883640"/>
                <a:gd name="connsiteX3" fmla="*/ 0 w 4537180"/>
                <a:gd name="connsiteY3" fmla="*/ 5883640 h 5883640"/>
                <a:gd name="connsiteX4" fmla="*/ 4537180 w 4537180"/>
                <a:gd name="connsiteY4" fmla="*/ 0 h 5883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80" h="5883640">
                  <a:moveTo>
                    <a:pt x="4537180" y="0"/>
                  </a:moveTo>
                  <a:lnTo>
                    <a:pt x="4537180" y="7767"/>
                  </a:lnTo>
                  <a:lnTo>
                    <a:pt x="5988" y="5883640"/>
                  </a:lnTo>
                  <a:lnTo>
                    <a:pt x="0" y="5883640"/>
                  </a:lnTo>
                  <a:lnTo>
                    <a:pt x="453718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-5345808" y="1334885"/>
              <a:ext cx="3839544" cy="4978971"/>
            </a:xfrm>
            <a:custGeom>
              <a:avLst/>
              <a:gdLst>
                <a:gd name="connsiteX0" fmla="*/ 3839544 w 3839544"/>
                <a:gd name="connsiteY0" fmla="*/ 0 h 4978971"/>
                <a:gd name="connsiteX1" fmla="*/ 3839544 w 3839544"/>
                <a:gd name="connsiteY1" fmla="*/ 21549 h 4978971"/>
                <a:gd name="connsiteX2" fmla="*/ 16618 w 3839544"/>
                <a:gd name="connsiteY2" fmla="*/ 4978971 h 4978971"/>
                <a:gd name="connsiteX3" fmla="*/ 0 w 3839544"/>
                <a:gd name="connsiteY3" fmla="*/ 4978971 h 4978971"/>
                <a:gd name="connsiteX4" fmla="*/ 3839544 w 3839544"/>
                <a:gd name="connsiteY4" fmla="*/ 0 h 4978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39544" h="4978971">
                  <a:moveTo>
                    <a:pt x="3839544" y="0"/>
                  </a:moveTo>
                  <a:lnTo>
                    <a:pt x="3839544" y="21549"/>
                  </a:lnTo>
                  <a:lnTo>
                    <a:pt x="16618" y="4978971"/>
                  </a:lnTo>
                  <a:lnTo>
                    <a:pt x="0" y="4978971"/>
                  </a:lnTo>
                  <a:lnTo>
                    <a:pt x="3839544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-4637542" y="2253336"/>
              <a:ext cx="3131278" cy="4060520"/>
            </a:xfrm>
            <a:custGeom>
              <a:avLst/>
              <a:gdLst>
                <a:gd name="connsiteX0" fmla="*/ 3131278 w 3131278"/>
                <a:gd name="connsiteY0" fmla="*/ 0 h 4060520"/>
                <a:gd name="connsiteX1" fmla="*/ 3131278 w 3131278"/>
                <a:gd name="connsiteY1" fmla="*/ 7766 h 4060520"/>
                <a:gd name="connsiteX2" fmla="*/ 5989 w 3131278"/>
                <a:gd name="connsiteY2" fmla="*/ 4060520 h 4060520"/>
                <a:gd name="connsiteX3" fmla="*/ 0 w 3131278"/>
                <a:gd name="connsiteY3" fmla="*/ 4060520 h 4060520"/>
                <a:gd name="connsiteX4" fmla="*/ 3131278 w 3131278"/>
                <a:gd name="connsiteY4" fmla="*/ 0 h 406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278" h="4060520">
                  <a:moveTo>
                    <a:pt x="3131278" y="0"/>
                  </a:moveTo>
                  <a:lnTo>
                    <a:pt x="3131278" y="7766"/>
                  </a:lnTo>
                  <a:lnTo>
                    <a:pt x="5989" y="4060520"/>
                  </a:lnTo>
                  <a:lnTo>
                    <a:pt x="0" y="4060520"/>
                  </a:lnTo>
                  <a:lnTo>
                    <a:pt x="313127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-3955104" y="3138293"/>
              <a:ext cx="2448841" cy="3175563"/>
            </a:xfrm>
            <a:custGeom>
              <a:avLst/>
              <a:gdLst>
                <a:gd name="connsiteX0" fmla="*/ 2448841 w 2448841"/>
                <a:gd name="connsiteY0" fmla="*/ 0 h 3175563"/>
                <a:gd name="connsiteX1" fmla="*/ 2448841 w 2448841"/>
                <a:gd name="connsiteY1" fmla="*/ 19711 h 3175563"/>
                <a:gd name="connsiteX2" fmla="*/ 15200 w 2448841"/>
                <a:gd name="connsiteY2" fmla="*/ 3175563 h 3175563"/>
                <a:gd name="connsiteX3" fmla="*/ 0 w 2448841"/>
                <a:gd name="connsiteY3" fmla="*/ 3175563 h 3175563"/>
                <a:gd name="connsiteX4" fmla="*/ 2448841 w 2448841"/>
                <a:gd name="connsiteY4" fmla="*/ 0 h 3175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8841" h="3175563">
                  <a:moveTo>
                    <a:pt x="2448841" y="0"/>
                  </a:moveTo>
                  <a:lnTo>
                    <a:pt x="2448841" y="19711"/>
                  </a:lnTo>
                  <a:lnTo>
                    <a:pt x="15200" y="3175563"/>
                  </a:lnTo>
                  <a:lnTo>
                    <a:pt x="0" y="3175563"/>
                  </a:lnTo>
                  <a:lnTo>
                    <a:pt x="244884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-3263458" y="4035196"/>
              <a:ext cx="1757194" cy="2278660"/>
            </a:xfrm>
            <a:custGeom>
              <a:avLst/>
              <a:gdLst>
                <a:gd name="connsiteX0" fmla="*/ 1757194 w 1757194"/>
                <a:gd name="connsiteY0" fmla="*/ 0 h 2278660"/>
                <a:gd name="connsiteX1" fmla="*/ 1757194 w 1757194"/>
                <a:gd name="connsiteY1" fmla="*/ 7766 h 2278660"/>
                <a:gd name="connsiteX2" fmla="*/ 5989 w 1757194"/>
                <a:gd name="connsiteY2" fmla="*/ 2278660 h 2278660"/>
                <a:gd name="connsiteX3" fmla="*/ 0 w 1757194"/>
                <a:gd name="connsiteY3" fmla="*/ 2278660 h 2278660"/>
                <a:gd name="connsiteX4" fmla="*/ 1757194 w 1757194"/>
                <a:gd name="connsiteY4" fmla="*/ 0 h 2278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7194" h="2278660">
                  <a:moveTo>
                    <a:pt x="1757194" y="0"/>
                  </a:moveTo>
                  <a:lnTo>
                    <a:pt x="1757194" y="7766"/>
                  </a:lnTo>
                  <a:lnTo>
                    <a:pt x="5989" y="2278660"/>
                  </a:lnTo>
                  <a:lnTo>
                    <a:pt x="0" y="2278660"/>
                  </a:lnTo>
                  <a:lnTo>
                    <a:pt x="1757194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-2571342" y="4932702"/>
              <a:ext cx="1065079" cy="1381154"/>
            </a:xfrm>
            <a:custGeom>
              <a:avLst/>
              <a:gdLst>
                <a:gd name="connsiteX0" fmla="*/ 1065079 w 1065079"/>
                <a:gd name="connsiteY0" fmla="*/ 0 h 1381154"/>
                <a:gd name="connsiteX1" fmla="*/ 1065079 w 1065079"/>
                <a:gd name="connsiteY1" fmla="*/ 7162 h 1381154"/>
                <a:gd name="connsiteX2" fmla="*/ 5522 w 1065079"/>
                <a:gd name="connsiteY2" fmla="*/ 1381154 h 1381154"/>
                <a:gd name="connsiteX3" fmla="*/ 0 w 1065079"/>
                <a:gd name="connsiteY3" fmla="*/ 1381154 h 1381154"/>
                <a:gd name="connsiteX4" fmla="*/ 1065079 w 1065079"/>
                <a:gd name="connsiteY4" fmla="*/ 0 h 1381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079" h="1381154">
                  <a:moveTo>
                    <a:pt x="1065079" y="0"/>
                  </a:moveTo>
                  <a:lnTo>
                    <a:pt x="1065079" y="7162"/>
                  </a:lnTo>
                  <a:lnTo>
                    <a:pt x="5522" y="1381154"/>
                  </a:lnTo>
                  <a:lnTo>
                    <a:pt x="0" y="1381154"/>
                  </a:lnTo>
                  <a:lnTo>
                    <a:pt x="106507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-1879694" y="5829604"/>
              <a:ext cx="373431" cy="484252"/>
            </a:xfrm>
            <a:custGeom>
              <a:avLst/>
              <a:gdLst>
                <a:gd name="connsiteX0" fmla="*/ 373431 w 373431"/>
                <a:gd name="connsiteY0" fmla="*/ 0 h 484252"/>
                <a:gd name="connsiteX1" fmla="*/ 373431 w 373431"/>
                <a:gd name="connsiteY1" fmla="*/ 7766 h 484252"/>
                <a:gd name="connsiteX2" fmla="*/ 5989 w 373431"/>
                <a:gd name="connsiteY2" fmla="*/ 484252 h 484252"/>
                <a:gd name="connsiteX3" fmla="*/ 0 w 373431"/>
                <a:gd name="connsiteY3" fmla="*/ 484252 h 484252"/>
                <a:gd name="connsiteX4" fmla="*/ 373431 w 373431"/>
                <a:gd name="connsiteY4" fmla="*/ 0 h 484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431" h="484252">
                  <a:moveTo>
                    <a:pt x="373431" y="0"/>
                  </a:moveTo>
                  <a:lnTo>
                    <a:pt x="373431" y="7766"/>
                  </a:lnTo>
                  <a:lnTo>
                    <a:pt x="5989" y="484252"/>
                  </a:lnTo>
                  <a:lnTo>
                    <a:pt x="0" y="484252"/>
                  </a:lnTo>
                  <a:lnTo>
                    <a:pt x="37343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0" y="5061857"/>
            <a:ext cx="12211050" cy="1796143"/>
          </a:xfrm>
          <a:custGeom>
            <a:avLst/>
            <a:gdLst>
              <a:gd name="connsiteX0" fmla="*/ 0 w 12211050"/>
              <a:gd name="connsiteY0" fmla="*/ 0 h 653143"/>
              <a:gd name="connsiteX1" fmla="*/ 12211050 w 12211050"/>
              <a:gd name="connsiteY1" fmla="*/ 0 h 653143"/>
              <a:gd name="connsiteX2" fmla="*/ 12211050 w 12211050"/>
              <a:gd name="connsiteY2" fmla="*/ 653143 h 653143"/>
              <a:gd name="connsiteX3" fmla="*/ 0 w 12211050"/>
              <a:gd name="connsiteY3" fmla="*/ 653143 h 653143"/>
              <a:gd name="connsiteX4" fmla="*/ 0 w 12211050"/>
              <a:gd name="connsiteY4" fmla="*/ 0 h 653143"/>
              <a:gd name="connsiteX0-1" fmla="*/ 0 w 12211050"/>
              <a:gd name="connsiteY0-2" fmla="*/ 1143000 h 1796143"/>
              <a:gd name="connsiteX1-3" fmla="*/ 12198350 w 12211050"/>
              <a:gd name="connsiteY1-4" fmla="*/ 0 h 1796143"/>
              <a:gd name="connsiteX2-5" fmla="*/ 12211050 w 12211050"/>
              <a:gd name="connsiteY2-6" fmla="*/ 1796143 h 1796143"/>
              <a:gd name="connsiteX3-7" fmla="*/ 0 w 12211050"/>
              <a:gd name="connsiteY3-8" fmla="*/ 1796143 h 1796143"/>
              <a:gd name="connsiteX4-9" fmla="*/ 0 w 12211050"/>
              <a:gd name="connsiteY4-10" fmla="*/ 1143000 h 17961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211050" h="1796143">
                <a:moveTo>
                  <a:pt x="0" y="1143000"/>
                </a:moveTo>
                <a:lnTo>
                  <a:pt x="12198350" y="0"/>
                </a:lnTo>
                <a:cubicBezTo>
                  <a:pt x="12202583" y="598714"/>
                  <a:pt x="12206817" y="1197429"/>
                  <a:pt x="12211050" y="1796143"/>
                </a:cubicBezTo>
                <a:lnTo>
                  <a:pt x="0" y="1796143"/>
                </a:lnTo>
                <a:lnTo>
                  <a:pt x="0" y="1143000"/>
                </a:lnTo>
                <a:close/>
              </a:path>
            </a:pathLst>
          </a:custGeom>
          <a:solidFill>
            <a:srgbClr val="383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0" y="6420108"/>
            <a:ext cx="12211050" cy="119433"/>
          </a:xfrm>
          <a:prstGeom prst="rect">
            <a:avLst/>
          </a:prstGeom>
          <a:solidFill>
            <a:srgbClr val="B89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文本框 97"/>
          <p:cNvSpPr txBox="1"/>
          <p:nvPr/>
        </p:nvSpPr>
        <p:spPr>
          <a:xfrm>
            <a:off x="161817" y="2755881"/>
            <a:ext cx="257146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检索</a:t>
            </a:r>
            <a:endParaRPr lang="en-US" altLang="zh-CN" sz="2000" b="1" dirty="0" smtClean="0">
              <a:solidFill>
                <a:srgbClr val="B58C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课本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教学参考书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总目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10357660" y="1479406"/>
            <a:ext cx="1661977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000" b="1" dirty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注册登录</a:t>
            </a:r>
            <a:endParaRPr lang="zh-CN" altLang="en-US" sz="2000" b="1" dirty="0">
              <a:solidFill>
                <a:srgbClr val="B58C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266260" y="1435100"/>
            <a:ext cx="76200" cy="554841"/>
          </a:xfrm>
          <a:prstGeom prst="rect">
            <a:avLst/>
          </a:prstGeom>
          <a:solidFill>
            <a:srgbClr val="B58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733675" y="2931319"/>
            <a:ext cx="76200" cy="2130538"/>
          </a:xfrm>
          <a:prstGeom prst="rect">
            <a:avLst/>
          </a:prstGeom>
          <a:solidFill>
            <a:srgbClr val="B58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6" name="直接连接符 275"/>
          <p:cNvCxnSpPr/>
          <p:nvPr/>
        </p:nvCxnSpPr>
        <p:spPr>
          <a:xfrm>
            <a:off x="4132580" y="1034415"/>
            <a:ext cx="4124960" cy="0"/>
          </a:xfrm>
          <a:prstGeom prst="line">
            <a:avLst/>
          </a:prstGeom>
          <a:ln w="76200" cmpd="thinThick">
            <a:solidFill>
              <a:srgbClr val="B8906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945" y="1527213"/>
            <a:ext cx="5273174" cy="3335401"/>
          </a:xfrm>
          <a:prstGeom prst="rect">
            <a:avLst/>
          </a:prstGeom>
        </p:spPr>
      </p:pic>
      <p:grpSp>
        <p:nvGrpSpPr>
          <p:cNvPr id="71" name="Group 2"/>
          <p:cNvGrpSpPr/>
          <p:nvPr/>
        </p:nvGrpSpPr>
        <p:grpSpPr>
          <a:xfrm>
            <a:off x="3236363" y="1256192"/>
            <a:ext cx="5755880" cy="5024930"/>
            <a:chOff x="9715500" y="2806700"/>
            <a:chExt cx="17149750" cy="14971881"/>
          </a:xfrm>
          <a:effectLst>
            <a:reflection blurRad="6350" stA="12000" endPos="13000" dir="5400000" sy="-100000" algn="bl" rotWithShape="0"/>
          </a:effectLst>
        </p:grpSpPr>
        <p:sp>
          <p:nvSpPr>
            <p:cNvPr id="72" name="Shape 6"/>
            <p:cNvSpPr/>
            <p:nvPr/>
          </p:nvSpPr>
          <p:spPr>
            <a:xfrm>
              <a:off x="15359688" y="17508255"/>
              <a:ext cx="5845248" cy="270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8" y="7200"/>
                  </a:moveTo>
                  <a:lnTo>
                    <a:pt x="21600" y="0"/>
                  </a:lnTo>
                  <a:cubicBezTo>
                    <a:pt x="21575" y="2780"/>
                    <a:pt x="21355" y="12687"/>
                    <a:pt x="20651" y="13859"/>
                  </a:cubicBezTo>
                  <a:cubicBezTo>
                    <a:pt x="19347" y="16026"/>
                    <a:pt x="17405" y="15717"/>
                    <a:pt x="17405" y="15717"/>
                  </a:cubicBezTo>
                  <a:lnTo>
                    <a:pt x="12405" y="15717"/>
                  </a:lnTo>
                  <a:lnTo>
                    <a:pt x="9195" y="15717"/>
                  </a:lnTo>
                  <a:lnTo>
                    <a:pt x="4195" y="15717"/>
                  </a:lnTo>
                  <a:cubicBezTo>
                    <a:pt x="4195" y="15717"/>
                    <a:pt x="2253" y="16026"/>
                    <a:pt x="949" y="13859"/>
                  </a:cubicBezTo>
                  <a:cubicBezTo>
                    <a:pt x="245" y="12687"/>
                    <a:pt x="25" y="4217"/>
                    <a:pt x="0" y="1437"/>
                  </a:cubicBezTo>
                  <a:lnTo>
                    <a:pt x="82" y="5385"/>
                  </a:lnTo>
                  <a:cubicBezTo>
                    <a:pt x="82" y="5385"/>
                    <a:pt x="124" y="14404"/>
                    <a:pt x="496" y="17423"/>
                  </a:cubicBezTo>
                  <a:cubicBezTo>
                    <a:pt x="868" y="20442"/>
                    <a:pt x="2101" y="21600"/>
                    <a:pt x="2983" y="21600"/>
                  </a:cubicBezTo>
                  <a:cubicBezTo>
                    <a:pt x="3502" y="21600"/>
                    <a:pt x="6673" y="21600"/>
                    <a:pt x="9195" y="21600"/>
                  </a:cubicBezTo>
                  <a:cubicBezTo>
                    <a:pt x="10959" y="21600"/>
                    <a:pt x="12405" y="21600"/>
                    <a:pt x="12405" y="21600"/>
                  </a:cubicBezTo>
                  <a:cubicBezTo>
                    <a:pt x="14927" y="21600"/>
                    <a:pt x="18098" y="21600"/>
                    <a:pt x="18617" y="21600"/>
                  </a:cubicBezTo>
                  <a:cubicBezTo>
                    <a:pt x="19499" y="21600"/>
                    <a:pt x="20732" y="20442"/>
                    <a:pt x="21104" y="17423"/>
                  </a:cubicBezTo>
                  <a:cubicBezTo>
                    <a:pt x="21476" y="14404"/>
                    <a:pt x="21518" y="7200"/>
                    <a:pt x="21518" y="7200"/>
                  </a:cubicBezTo>
                  <a:close/>
                </a:path>
              </a:pathLst>
            </a:custGeom>
            <a:solidFill>
              <a:srgbClr val="32373C">
                <a:alpha val="1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3" name="Shape 6"/>
            <p:cNvSpPr/>
            <p:nvPr/>
          </p:nvSpPr>
          <p:spPr>
            <a:xfrm>
              <a:off x="15328900" y="17437100"/>
              <a:ext cx="5906824" cy="270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8" y="7200"/>
                  </a:moveTo>
                  <a:lnTo>
                    <a:pt x="21600" y="0"/>
                  </a:lnTo>
                  <a:cubicBezTo>
                    <a:pt x="21575" y="2780"/>
                    <a:pt x="21355" y="12687"/>
                    <a:pt x="20651" y="13859"/>
                  </a:cubicBezTo>
                  <a:cubicBezTo>
                    <a:pt x="19347" y="16026"/>
                    <a:pt x="17405" y="15717"/>
                    <a:pt x="17405" y="15717"/>
                  </a:cubicBezTo>
                  <a:lnTo>
                    <a:pt x="12405" y="15717"/>
                  </a:lnTo>
                  <a:lnTo>
                    <a:pt x="9195" y="15717"/>
                  </a:lnTo>
                  <a:lnTo>
                    <a:pt x="4195" y="15717"/>
                  </a:lnTo>
                  <a:cubicBezTo>
                    <a:pt x="4195" y="15717"/>
                    <a:pt x="2253" y="16026"/>
                    <a:pt x="949" y="13859"/>
                  </a:cubicBezTo>
                  <a:cubicBezTo>
                    <a:pt x="245" y="12687"/>
                    <a:pt x="25" y="4217"/>
                    <a:pt x="0" y="1437"/>
                  </a:cubicBezTo>
                  <a:lnTo>
                    <a:pt x="82" y="5385"/>
                  </a:lnTo>
                  <a:cubicBezTo>
                    <a:pt x="82" y="5385"/>
                    <a:pt x="124" y="14404"/>
                    <a:pt x="496" y="17423"/>
                  </a:cubicBezTo>
                  <a:cubicBezTo>
                    <a:pt x="868" y="20442"/>
                    <a:pt x="2101" y="21600"/>
                    <a:pt x="2983" y="21600"/>
                  </a:cubicBezTo>
                  <a:cubicBezTo>
                    <a:pt x="3502" y="21600"/>
                    <a:pt x="6673" y="21600"/>
                    <a:pt x="9195" y="21600"/>
                  </a:cubicBezTo>
                  <a:cubicBezTo>
                    <a:pt x="10959" y="21600"/>
                    <a:pt x="12405" y="21600"/>
                    <a:pt x="12405" y="21600"/>
                  </a:cubicBezTo>
                  <a:cubicBezTo>
                    <a:pt x="14927" y="21600"/>
                    <a:pt x="18098" y="21600"/>
                    <a:pt x="18617" y="21600"/>
                  </a:cubicBezTo>
                  <a:cubicBezTo>
                    <a:pt x="19499" y="21600"/>
                    <a:pt x="20732" y="20442"/>
                    <a:pt x="21104" y="17423"/>
                  </a:cubicBezTo>
                  <a:cubicBezTo>
                    <a:pt x="21476" y="14404"/>
                    <a:pt x="21518" y="7200"/>
                    <a:pt x="21518" y="7200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30000"/>
                  </a:srgbClr>
                </a:gs>
                <a:gs pos="76000">
                  <a:srgbClr val="32373C">
                    <a:alpha val="80000"/>
                  </a:srgbClr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4" name="Shape 7"/>
            <p:cNvSpPr/>
            <p:nvPr/>
          </p:nvSpPr>
          <p:spPr>
            <a:xfrm>
              <a:off x="9715500" y="13195300"/>
              <a:ext cx="17149658" cy="1938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382"/>
                  </a:moveTo>
                  <a:cubicBezTo>
                    <a:pt x="0" y="18816"/>
                    <a:pt x="315" y="21600"/>
                    <a:pt x="703" y="21600"/>
                  </a:cubicBezTo>
                  <a:lnTo>
                    <a:pt x="20897" y="21600"/>
                  </a:lnTo>
                  <a:cubicBezTo>
                    <a:pt x="21285" y="21600"/>
                    <a:pt x="21600" y="18816"/>
                    <a:pt x="21600" y="15382"/>
                  </a:cubicBez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15382"/>
                    <a:pt x="0" y="15382"/>
                  </a:cubicBezTo>
                  <a:close/>
                </a:path>
              </a:pathLst>
            </a:custGeom>
            <a:gradFill>
              <a:gsLst>
                <a:gs pos="0">
                  <a:srgbClr val="C8CBCF"/>
                </a:gs>
                <a:gs pos="100000">
                  <a:srgbClr val="E7E7E8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5" name="Shape 8"/>
            <p:cNvSpPr/>
            <p:nvPr/>
          </p:nvSpPr>
          <p:spPr>
            <a:xfrm>
              <a:off x="9715500" y="2806700"/>
              <a:ext cx="17149664" cy="10409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75" y="19911"/>
                  </a:moveTo>
                  <a:lnTo>
                    <a:pt x="1025" y="19911"/>
                  </a:lnTo>
                  <a:lnTo>
                    <a:pt x="1025" y="1737"/>
                  </a:lnTo>
                  <a:lnTo>
                    <a:pt x="20575" y="1737"/>
                  </a:lnTo>
                  <a:cubicBezTo>
                    <a:pt x="20575" y="1737"/>
                    <a:pt x="20575" y="19911"/>
                    <a:pt x="20575" y="19911"/>
                  </a:cubicBezTo>
                  <a:close/>
                  <a:moveTo>
                    <a:pt x="20897" y="0"/>
                  </a:moveTo>
                  <a:lnTo>
                    <a:pt x="703" y="0"/>
                  </a:lnTo>
                  <a:cubicBezTo>
                    <a:pt x="315" y="0"/>
                    <a:pt x="0" y="518"/>
                    <a:pt x="0" y="1158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158"/>
                  </a:lnTo>
                  <a:cubicBezTo>
                    <a:pt x="21600" y="518"/>
                    <a:pt x="21285" y="0"/>
                    <a:pt x="20897" y="0"/>
                  </a:cubicBezTo>
                  <a:close/>
                </a:path>
              </a:pathLst>
            </a:custGeom>
            <a:gradFill>
              <a:gsLst>
                <a:gs pos="6000">
                  <a:srgbClr val="32373C"/>
                </a:gs>
                <a:gs pos="42000">
                  <a:srgbClr val="000000"/>
                </a:gs>
              </a:gsLst>
              <a:lin ang="18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6" name="Shape 9"/>
            <p:cNvSpPr/>
            <p:nvPr/>
          </p:nvSpPr>
          <p:spPr>
            <a:xfrm>
              <a:off x="15354299" y="17487900"/>
              <a:ext cx="5862725" cy="180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600" extrusionOk="0">
                  <a:moveTo>
                    <a:pt x="21512" y="0"/>
                  </a:moveTo>
                  <a:cubicBezTo>
                    <a:pt x="21499" y="3516"/>
                    <a:pt x="21438" y="9477"/>
                    <a:pt x="21185" y="12548"/>
                  </a:cubicBezTo>
                  <a:cubicBezTo>
                    <a:pt x="20811" y="17077"/>
                    <a:pt x="19488" y="18813"/>
                    <a:pt x="18603" y="18813"/>
                  </a:cubicBezTo>
                  <a:cubicBezTo>
                    <a:pt x="18082" y="18813"/>
                    <a:pt x="14899" y="18813"/>
                    <a:pt x="12368" y="18813"/>
                  </a:cubicBezTo>
                  <a:cubicBezTo>
                    <a:pt x="12368" y="18813"/>
                    <a:pt x="10917" y="18813"/>
                    <a:pt x="9148" y="18813"/>
                  </a:cubicBezTo>
                  <a:cubicBezTo>
                    <a:pt x="6617" y="18813"/>
                    <a:pt x="3434" y="18813"/>
                    <a:pt x="2913" y="18813"/>
                  </a:cubicBezTo>
                  <a:cubicBezTo>
                    <a:pt x="2028" y="18813"/>
                    <a:pt x="705" y="17077"/>
                    <a:pt x="331" y="12548"/>
                  </a:cubicBezTo>
                  <a:cubicBezTo>
                    <a:pt x="78" y="9477"/>
                    <a:pt x="17" y="3516"/>
                    <a:pt x="4" y="0"/>
                  </a:cubicBezTo>
                  <a:lnTo>
                    <a:pt x="2" y="0"/>
                  </a:lnTo>
                  <a:cubicBezTo>
                    <a:pt x="2" y="0"/>
                    <a:pt x="-42" y="10806"/>
                    <a:pt x="331" y="15335"/>
                  </a:cubicBezTo>
                  <a:cubicBezTo>
                    <a:pt x="705" y="19864"/>
                    <a:pt x="2028" y="21600"/>
                    <a:pt x="2913" y="21600"/>
                  </a:cubicBezTo>
                  <a:cubicBezTo>
                    <a:pt x="3434" y="21600"/>
                    <a:pt x="6617" y="21600"/>
                    <a:pt x="9148" y="21600"/>
                  </a:cubicBezTo>
                  <a:cubicBezTo>
                    <a:pt x="10917" y="21600"/>
                    <a:pt x="12368" y="21600"/>
                    <a:pt x="12368" y="21600"/>
                  </a:cubicBezTo>
                  <a:cubicBezTo>
                    <a:pt x="14899" y="21600"/>
                    <a:pt x="18082" y="21600"/>
                    <a:pt x="18603" y="21600"/>
                  </a:cubicBezTo>
                  <a:cubicBezTo>
                    <a:pt x="19488" y="21600"/>
                    <a:pt x="20811" y="19864"/>
                    <a:pt x="21185" y="15335"/>
                  </a:cubicBezTo>
                  <a:cubicBezTo>
                    <a:pt x="21558" y="10806"/>
                    <a:pt x="21514" y="0"/>
                    <a:pt x="21514" y="0"/>
                  </a:cubicBezTo>
                  <a:cubicBezTo>
                    <a:pt x="21514" y="0"/>
                    <a:pt x="21512" y="0"/>
                    <a:pt x="21512" y="0"/>
                  </a:cubicBezTo>
                  <a:close/>
                </a:path>
              </a:pathLst>
            </a:custGeom>
            <a:solidFill>
              <a:srgbClr val="000000">
                <a:alpha val="7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7" name="Shape 10"/>
            <p:cNvSpPr/>
            <p:nvPr/>
          </p:nvSpPr>
          <p:spPr>
            <a:xfrm>
              <a:off x="15328899" y="15125700"/>
              <a:ext cx="5908375" cy="243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9" h="21568" extrusionOk="0">
                  <a:moveTo>
                    <a:pt x="20738" y="19920"/>
                  </a:moveTo>
                  <a:cubicBezTo>
                    <a:pt x="20559" y="19543"/>
                    <a:pt x="18693" y="15429"/>
                    <a:pt x="18281" y="13714"/>
                  </a:cubicBezTo>
                  <a:cubicBezTo>
                    <a:pt x="17870" y="12000"/>
                    <a:pt x="17568" y="0"/>
                    <a:pt x="17568" y="0"/>
                  </a:cubicBezTo>
                  <a:lnTo>
                    <a:pt x="12013" y="0"/>
                  </a:lnTo>
                  <a:lnTo>
                    <a:pt x="8905" y="0"/>
                  </a:lnTo>
                  <a:lnTo>
                    <a:pt x="3350" y="0"/>
                  </a:lnTo>
                  <a:cubicBezTo>
                    <a:pt x="3350" y="0"/>
                    <a:pt x="3048" y="12000"/>
                    <a:pt x="2637" y="13714"/>
                  </a:cubicBezTo>
                  <a:cubicBezTo>
                    <a:pt x="2225" y="15429"/>
                    <a:pt x="359" y="19543"/>
                    <a:pt x="180" y="19920"/>
                  </a:cubicBezTo>
                  <a:cubicBezTo>
                    <a:pt x="2" y="20297"/>
                    <a:pt x="-341" y="21120"/>
                    <a:pt x="921" y="21360"/>
                  </a:cubicBezTo>
                  <a:cubicBezTo>
                    <a:pt x="2184" y="21600"/>
                    <a:pt x="4064" y="21566"/>
                    <a:pt x="4064" y="21566"/>
                  </a:cubicBezTo>
                  <a:lnTo>
                    <a:pt x="8905" y="21566"/>
                  </a:lnTo>
                  <a:lnTo>
                    <a:pt x="12013" y="21566"/>
                  </a:lnTo>
                  <a:lnTo>
                    <a:pt x="16854" y="21566"/>
                  </a:lnTo>
                  <a:cubicBezTo>
                    <a:pt x="16854" y="21566"/>
                    <a:pt x="18734" y="21600"/>
                    <a:pt x="19997" y="21360"/>
                  </a:cubicBezTo>
                  <a:cubicBezTo>
                    <a:pt x="21259" y="21120"/>
                    <a:pt x="20916" y="20297"/>
                    <a:pt x="20738" y="19920"/>
                  </a:cubicBezTo>
                  <a:close/>
                </a:path>
              </a:pathLst>
            </a:custGeom>
            <a:gradFill>
              <a:gsLst>
                <a:gs pos="66000">
                  <a:srgbClr val="A4A7A8"/>
                </a:gs>
                <a:gs pos="0">
                  <a:srgbClr val="A4A7A8"/>
                </a:gs>
                <a:gs pos="34000">
                  <a:srgbClr val="F5F8FA"/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8" name="Shape 11"/>
            <p:cNvSpPr/>
            <p:nvPr/>
          </p:nvSpPr>
          <p:spPr>
            <a:xfrm>
              <a:off x="15328899" y="15125700"/>
              <a:ext cx="5908375" cy="243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9" h="21568" extrusionOk="0">
                  <a:moveTo>
                    <a:pt x="20738" y="19920"/>
                  </a:moveTo>
                  <a:cubicBezTo>
                    <a:pt x="20559" y="19543"/>
                    <a:pt x="18693" y="15429"/>
                    <a:pt x="18281" y="13714"/>
                  </a:cubicBezTo>
                  <a:cubicBezTo>
                    <a:pt x="17870" y="12000"/>
                    <a:pt x="17568" y="0"/>
                    <a:pt x="17568" y="0"/>
                  </a:cubicBezTo>
                  <a:lnTo>
                    <a:pt x="12013" y="0"/>
                  </a:lnTo>
                  <a:lnTo>
                    <a:pt x="8905" y="0"/>
                  </a:lnTo>
                  <a:lnTo>
                    <a:pt x="3350" y="0"/>
                  </a:lnTo>
                  <a:cubicBezTo>
                    <a:pt x="3350" y="0"/>
                    <a:pt x="3048" y="12000"/>
                    <a:pt x="2637" y="13714"/>
                  </a:cubicBezTo>
                  <a:cubicBezTo>
                    <a:pt x="2225" y="15429"/>
                    <a:pt x="359" y="19543"/>
                    <a:pt x="180" y="19920"/>
                  </a:cubicBezTo>
                  <a:cubicBezTo>
                    <a:pt x="2" y="20297"/>
                    <a:pt x="-341" y="21120"/>
                    <a:pt x="921" y="21360"/>
                  </a:cubicBezTo>
                  <a:cubicBezTo>
                    <a:pt x="2184" y="21600"/>
                    <a:pt x="4064" y="21566"/>
                    <a:pt x="4064" y="21566"/>
                  </a:cubicBezTo>
                  <a:lnTo>
                    <a:pt x="8905" y="21566"/>
                  </a:lnTo>
                  <a:lnTo>
                    <a:pt x="12013" y="21566"/>
                  </a:lnTo>
                  <a:lnTo>
                    <a:pt x="16854" y="21566"/>
                  </a:lnTo>
                  <a:cubicBezTo>
                    <a:pt x="16854" y="21566"/>
                    <a:pt x="18734" y="21600"/>
                    <a:pt x="19997" y="21360"/>
                  </a:cubicBezTo>
                  <a:cubicBezTo>
                    <a:pt x="21259" y="21120"/>
                    <a:pt x="20916" y="20297"/>
                    <a:pt x="20738" y="19920"/>
                  </a:cubicBezTo>
                  <a:close/>
                </a:path>
              </a:pathLst>
            </a:custGeom>
            <a:gradFill>
              <a:gsLst>
                <a:gs pos="65000">
                  <a:srgbClr val="000000">
                    <a:alpha val="30000"/>
                  </a:srgbClr>
                </a:gs>
                <a:gs pos="36000">
                  <a:srgbClr val="FFFFFF">
                    <a:alpha val="0"/>
                  </a:srgbClr>
                </a:gs>
                <a:gs pos="95000">
                  <a:srgbClr val="FFFFFF">
                    <a:alpha val="0"/>
                  </a:srgbClr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80" name="Shape 12"/>
            <p:cNvSpPr/>
            <p:nvPr/>
          </p:nvSpPr>
          <p:spPr>
            <a:xfrm>
              <a:off x="15328900" y="17462500"/>
              <a:ext cx="5909232" cy="180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600" extrusionOk="0">
                  <a:moveTo>
                    <a:pt x="21515" y="0"/>
                  </a:moveTo>
                  <a:lnTo>
                    <a:pt x="21512" y="0"/>
                  </a:lnTo>
                  <a:cubicBezTo>
                    <a:pt x="21487" y="4170"/>
                    <a:pt x="21268" y="8231"/>
                    <a:pt x="20567" y="9989"/>
                  </a:cubicBezTo>
                  <a:cubicBezTo>
                    <a:pt x="19268" y="13239"/>
                    <a:pt x="17335" y="12776"/>
                    <a:pt x="17335" y="12776"/>
                  </a:cubicBezTo>
                  <a:lnTo>
                    <a:pt x="12356" y="12776"/>
                  </a:lnTo>
                  <a:lnTo>
                    <a:pt x="9160" y="12776"/>
                  </a:lnTo>
                  <a:lnTo>
                    <a:pt x="4181" y="12776"/>
                  </a:lnTo>
                  <a:cubicBezTo>
                    <a:pt x="4181" y="12776"/>
                    <a:pt x="2248" y="13239"/>
                    <a:pt x="949" y="9989"/>
                  </a:cubicBezTo>
                  <a:cubicBezTo>
                    <a:pt x="248" y="8231"/>
                    <a:pt x="29" y="4170"/>
                    <a:pt x="4" y="0"/>
                  </a:cubicBezTo>
                  <a:lnTo>
                    <a:pt x="1" y="0"/>
                  </a:lnTo>
                  <a:cubicBezTo>
                    <a:pt x="1" y="0"/>
                    <a:pt x="-42" y="10806"/>
                    <a:pt x="328" y="15335"/>
                  </a:cubicBezTo>
                  <a:cubicBezTo>
                    <a:pt x="699" y="19864"/>
                    <a:pt x="2096" y="21600"/>
                    <a:pt x="2974" y="21600"/>
                  </a:cubicBezTo>
                  <a:cubicBezTo>
                    <a:pt x="3491" y="21600"/>
                    <a:pt x="6649" y="21600"/>
                    <a:pt x="9160" y="21600"/>
                  </a:cubicBezTo>
                  <a:cubicBezTo>
                    <a:pt x="10916" y="21600"/>
                    <a:pt x="12356" y="21600"/>
                    <a:pt x="12356" y="21600"/>
                  </a:cubicBezTo>
                  <a:cubicBezTo>
                    <a:pt x="14867" y="21600"/>
                    <a:pt x="18025" y="21600"/>
                    <a:pt x="18542" y="21600"/>
                  </a:cubicBezTo>
                  <a:cubicBezTo>
                    <a:pt x="19420" y="21600"/>
                    <a:pt x="20817" y="19864"/>
                    <a:pt x="21188" y="15335"/>
                  </a:cubicBezTo>
                  <a:cubicBezTo>
                    <a:pt x="21558" y="10806"/>
                    <a:pt x="21515" y="0"/>
                    <a:pt x="21515" y="0"/>
                  </a:cubicBezTo>
                  <a:close/>
                </a:path>
              </a:pathLst>
            </a:custGeom>
            <a:gradFill>
              <a:gsLst>
                <a:gs pos="0">
                  <a:srgbClr val="6A6A6A"/>
                </a:gs>
                <a:gs pos="87000">
                  <a:srgbClr val="F5F8FA"/>
                </a:gs>
                <a:gs pos="13000">
                  <a:srgbClr val="F5F8FA"/>
                </a:gs>
                <a:gs pos="100000">
                  <a:srgbClr val="6A6A6A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86" name="Shape 13"/>
            <p:cNvSpPr/>
            <p:nvPr/>
          </p:nvSpPr>
          <p:spPr>
            <a:xfrm>
              <a:off x="15328900" y="16014700"/>
              <a:ext cx="2250215" cy="1550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4" h="21549" extrusionOk="0">
                  <a:moveTo>
                    <a:pt x="9190" y="0"/>
                  </a:moveTo>
                  <a:cubicBezTo>
                    <a:pt x="8788" y="0"/>
                    <a:pt x="8391" y="32"/>
                    <a:pt x="7999" y="92"/>
                  </a:cubicBezTo>
                  <a:cubicBezTo>
                    <a:pt x="7690" y="4243"/>
                    <a:pt x="7297" y="8100"/>
                    <a:pt x="6856" y="9211"/>
                  </a:cubicBezTo>
                  <a:cubicBezTo>
                    <a:pt x="5786" y="11904"/>
                    <a:pt x="933" y="18368"/>
                    <a:pt x="470" y="18961"/>
                  </a:cubicBezTo>
                  <a:cubicBezTo>
                    <a:pt x="6" y="19553"/>
                    <a:pt x="-886" y="20846"/>
                    <a:pt x="2396" y="21223"/>
                  </a:cubicBezTo>
                  <a:cubicBezTo>
                    <a:pt x="5678" y="21600"/>
                    <a:pt x="10566" y="21546"/>
                    <a:pt x="10566" y="21546"/>
                  </a:cubicBezTo>
                  <a:lnTo>
                    <a:pt x="20377" y="21546"/>
                  </a:lnTo>
                  <a:cubicBezTo>
                    <a:pt x="20596" y="20209"/>
                    <a:pt x="20714" y="18811"/>
                    <a:pt x="20714" y="17372"/>
                  </a:cubicBezTo>
                  <a:cubicBezTo>
                    <a:pt x="20714" y="7778"/>
                    <a:pt x="15555" y="0"/>
                    <a:pt x="9190" y="0"/>
                  </a:cubicBezTo>
                  <a:close/>
                </a:path>
              </a:pathLst>
            </a:custGeom>
            <a:gradFill flip="none" rotWithShape="1">
              <a:gsLst>
                <a:gs pos="94000">
                  <a:srgbClr val="F5F8FA"/>
                </a:gs>
                <a:gs pos="35000">
                  <a:srgbClr val="FFFFFF">
                    <a:alpha val="0"/>
                  </a:srgbClr>
                </a:gs>
              </a:gsLst>
              <a:lin ang="9000000" scaled="0"/>
              <a:tileRect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87" name="Shape 14"/>
            <p:cNvSpPr/>
            <p:nvPr/>
          </p:nvSpPr>
          <p:spPr>
            <a:xfrm>
              <a:off x="18986500" y="16014700"/>
              <a:ext cx="2250216" cy="1550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4" h="21549" extrusionOk="0">
                  <a:moveTo>
                    <a:pt x="11524" y="0"/>
                  </a:moveTo>
                  <a:cubicBezTo>
                    <a:pt x="11926" y="0"/>
                    <a:pt x="12323" y="32"/>
                    <a:pt x="12715" y="92"/>
                  </a:cubicBezTo>
                  <a:cubicBezTo>
                    <a:pt x="13024" y="4243"/>
                    <a:pt x="13417" y="8100"/>
                    <a:pt x="13858" y="9211"/>
                  </a:cubicBezTo>
                  <a:cubicBezTo>
                    <a:pt x="14928" y="11904"/>
                    <a:pt x="19781" y="18368"/>
                    <a:pt x="20244" y="18961"/>
                  </a:cubicBezTo>
                  <a:cubicBezTo>
                    <a:pt x="20708" y="19553"/>
                    <a:pt x="21600" y="20846"/>
                    <a:pt x="18318" y="21223"/>
                  </a:cubicBezTo>
                  <a:cubicBezTo>
                    <a:pt x="15036" y="21600"/>
                    <a:pt x="10148" y="21546"/>
                    <a:pt x="10148" y="21546"/>
                  </a:cubicBezTo>
                  <a:lnTo>
                    <a:pt x="337" y="21546"/>
                  </a:lnTo>
                  <a:cubicBezTo>
                    <a:pt x="118" y="20209"/>
                    <a:pt x="0" y="18811"/>
                    <a:pt x="0" y="17372"/>
                  </a:cubicBezTo>
                  <a:cubicBezTo>
                    <a:pt x="0" y="7778"/>
                    <a:pt x="5159" y="0"/>
                    <a:pt x="11524" y="0"/>
                  </a:cubicBezTo>
                  <a:close/>
                </a:path>
              </a:pathLst>
            </a:custGeom>
            <a:gradFill flip="none" rotWithShape="1">
              <a:gsLst>
                <a:gs pos="78000">
                  <a:srgbClr val="EEEFF1">
                    <a:alpha val="0"/>
                  </a:srgbClr>
                </a:gs>
                <a:gs pos="21000">
                  <a:srgbClr val="F5F8FA"/>
                </a:gs>
              </a:gsLst>
              <a:path path="circle">
                <a:fillToRect l="100000" t="100000"/>
              </a:path>
              <a:tileRect r="-100000" b="-1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88" name="Shape 15"/>
            <p:cNvSpPr/>
            <p:nvPr/>
          </p:nvSpPr>
          <p:spPr>
            <a:xfrm>
              <a:off x="17729200" y="2806700"/>
              <a:ext cx="9136050" cy="10409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58"/>
                  </a:moveTo>
                  <a:cubicBezTo>
                    <a:pt x="21600" y="518"/>
                    <a:pt x="21009" y="0"/>
                    <a:pt x="20281" y="0"/>
                  </a:cubicBezTo>
                  <a:lnTo>
                    <a:pt x="13897" y="0"/>
                  </a:ln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21600" y="1158"/>
                    <a:pt x="21600" y="1158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60000"/>
                  </a:srgbClr>
                </a:gs>
                <a:gs pos="91000">
                  <a:srgbClr val="FFFFFF">
                    <a:alpha val="15000"/>
                  </a:srgbClr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89" name="Shape 16"/>
            <p:cNvSpPr/>
            <p:nvPr/>
          </p:nvSpPr>
          <p:spPr>
            <a:xfrm>
              <a:off x="9715500" y="13220700"/>
              <a:ext cx="17149658" cy="23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E1E1E3">
                    <a:alpha val="0"/>
                  </a:srgbClr>
                </a:gs>
                <a:gs pos="100000">
                  <a:srgbClr val="9EA0A4">
                    <a:alpha val="0"/>
                  </a:srgbClr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90" name="Shape 17"/>
            <p:cNvSpPr/>
            <p:nvPr/>
          </p:nvSpPr>
          <p:spPr>
            <a:xfrm>
              <a:off x="18173700" y="3009900"/>
              <a:ext cx="222432" cy="222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7" y="2883"/>
                  </a:moveTo>
                  <a:cubicBezTo>
                    <a:pt x="12953" y="-961"/>
                    <a:pt x="6723" y="-961"/>
                    <a:pt x="2882" y="2883"/>
                  </a:cubicBezTo>
                  <a:cubicBezTo>
                    <a:pt x="-961" y="6723"/>
                    <a:pt x="-961" y="12953"/>
                    <a:pt x="2882" y="16797"/>
                  </a:cubicBezTo>
                  <a:cubicBezTo>
                    <a:pt x="6723" y="20639"/>
                    <a:pt x="12953" y="20638"/>
                    <a:pt x="16797" y="16797"/>
                  </a:cubicBezTo>
                  <a:cubicBezTo>
                    <a:pt x="20637" y="12953"/>
                    <a:pt x="20639" y="6723"/>
                    <a:pt x="16797" y="2883"/>
                  </a:cubicBezTo>
                  <a:close/>
                </a:path>
              </a:pathLst>
            </a:custGeom>
            <a:gradFill>
              <a:gsLst>
                <a:gs pos="28000">
                  <a:srgbClr val="666666"/>
                </a:gs>
                <a:gs pos="86000">
                  <a:srgbClr val="090909"/>
                </a:gs>
              </a:gsLst>
              <a:lin ang="3558017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91" name="Shape 18"/>
            <p:cNvSpPr/>
            <p:nvPr/>
          </p:nvSpPr>
          <p:spPr>
            <a:xfrm>
              <a:off x="18199100" y="3035300"/>
              <a:ext cx="175264" cy="175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cubicBezTo>
                    <a:pt x="21600" y="16765"/>
                    <a:pt x="16776" y="21600"/>
                    <a:pt x="10800" y="21600"/>
                  </a:cubicBezTo>
                  <a:cubicBezTo>
                    <a:pt x="4840" y="21600"/>
                    <a:pt x="0" y="16765"/>
                    <a:pt x="0" y="10803"/>
                  </a:cubicBezTo>
                  <a:cubicBezTo>
                    <a:pt x="0" y="4835"/>
                    <a:pt x="4840" y="0"/>
                    <a:pt x="10800" y="0"/>
                  </a:cubicBezTo>
                  <a:cubicBezTo>
                    <a:pt x="16776" y="0"/>
                    <a:pt x="21600" y="4835"/>
                    <a:pt x="21600" y="10803"/>
                  </a:cubicBezTo>
                  <a:close/>
                </a:path>
              </a:pathLst>
            </a:custGeom>
            <a:gradFill>
              <a:gsLst>
                <a:gs pos="30000">
                  <a:srgbClr val="474747"/>
                </a:gs>
                <a:gs pos="70000">
                  <a:srgbClr val="060606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92" name="Shape 19"/>
            <p:cNvSpPr/>
            <p:nvPr/>
          </p:nvSpPr>
          <p:spPr>
            <a:xfrm>
              <a:off x="18262600" y="3098800"/>
              <a:ext cx="43089" cy="43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cubicBezTo>
                    <a:pt x="21600" y="16765"/>
                    <a:pt x="16776" y="21600"/>
                    <a:pt x="10800" y="21600"/>
                  </a:cubicBezTo>
                  <a:cubicBezTo>
                    <a:pt x="4839" y="21600"/>
                    <a:pt x="0" y="16765"/>
                    <a:pt x="0" y="10803"/>
                  </a:cubicBezTo>
                  <a:cubicBezTo>
                    <a:pt x="0" y="4835"/>
                    <a:pt x="4839" y="0"/>
                    <a:pt x="10800" y="0"/>
                  </a:cubicBezTo>
                  <a:cubicBezTo>
                    <a:pt x="16776" y="0"/>
                    <a:pt x="21600" y="4835"/>
                    <a:pt x="21600" y="10803"/>
                  </a:cubicBezTo>
                  <a:close/>
                </a:path>
              </a:pathLst>
            </a:custGeom>
            <a:solidFill>
              <a:srgbClr val="557DB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156609" y="2224839"/>
            <a:ext cx="2542434" cy="559404"/>
            <a:chOff x="2019002" y="1801914"/>
            <a:chExt cx="2542434" cy="559404"/>
          </a:xfrm>
        </p:grpSpPr>
        <p:cxnSp>
          <p:nvCxnSpPr>
            <p:cNvPr id="95" name="Straight Connector 41"/>
            <p:cNvCxnSpPr/>
            <p:nvPr/>
          </p:nvCxnSpPr>
          <p:spPr>
            <a:xfrm flipH="1">
              <a:off x="2686514" y="2071460"/>
              <a:ext cx="1874922" cy="0"/>
            </a:xfrm>
            <a:prstGeom prst="line">
              <a:avLst/>
            </a:prstGeom>
            <a:ln w="9525">
              <a:solidFill>
                <a:srgbClr val="B89062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组合 4"/>
            <p:cNvGrpSpPr/>
            <p:nvPr/>
          </p:nvGrpSpPr>
          <p:grpSpPr>
            <a:xfrm>
              <a:off x="2019002" y="1801914"/>
              <a:ext cx="559404" cy="559404"/>
              <a:chOff x="2019002" y="1801914"/>
              <a:chExt cx="559404" cy="559404"/>
            </a:xfrm>
          </p:grpSpPr>
          <p:sp>
            <p:nvSpPr>
              <p:cNvPr id="96" name="Oval 54"/>
              <p:cNvSpPr/>
              <p:nvPr/>
            </p:nvSpPr>
            <p:spPr>
              <a:xfrm>
                <a:off x="2019002" y="1801914"/>
                <a:ext cx="559404" cy="559404"/>
              </a:xfrm>
              <a:prstGeom prst="ellipse">
                <a:avLst/>
              </a:prstGeom>
              <a:noFill/>
              <a:ln w="12700">
                <a:solidFill>
                  <a:srgbClr val="B8906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pic>
            <p:nvPicPr>
              <p:cNvPr id="97" name="图片 9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307" t="40118" r="11175" b="38305"/>
              <a:stretch>
                <a:fillRect/>
              </a:stretch>
            </p:blipFill>
            <p:spPr>
              <a:xfrm>
                <a:off x="2036141" y="1915418"/>
                <a:ext cx="529873" cy="296840"/>
              </a:xfrm>
              <a:prstGeom prst="rect">
                <a:avLst/>
              </a:prstGeom>
            </p:spPr>
          </p:pic>
        </p:grpSp>
      </p:grpSp>
      <p:grpSp>
        <p:nvGrpSpPr>
          <p:cNvPr id="99" name="组合 98"/>
          <p:cNvGrpSpPr/>
          <p:nvPr/>
        </p:nvGrpSpPr>
        <p:grpSpPr>
          <a:xfrm flipH="1">
            <a:off x="8083729" y="1430537"/>
            <a:ext cx="2037901" cy="559404"/>
            <a:chOff x="2019002" y="1801914"/>
            <a:chExt cx="2121408" cy="559404"/>
          </a:xfrm>
        </p:grpSpPr>
        <p:cxnSp>
          <p:nvCxnSpPr>
            <p:cNvPr id="100" name="Straight Connector 41"/>
            <p:cNvCxnSpPr/>
            <p:nvPr/>
          </p:nvCxnSpPr>
          <p:spPr>
            <a:xfrm flipH="1">
              <a:off x="2686514" y="2071460"/>
              <a:ext cx="1453896" cy="0"/>
            </a:xfrm>
            <a:prstGeom prst="line">
              <a:avLst/>
            </a:prstGeom>
            <a:ln w="9525">
              <a:solidFill>
                <a:srgbClr val="B89062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1" name="组合 100"/>
            <p:cNvGrpSpPr/>
            <p:nvPr/>
          </p:nvGrpSpPr>
          <p:grpSpPr>
            <a:xfrm>
              <a:off x="2019002" y="1801914"/>
              <a:ext cx="559404" cy="559404"/>
              <a:chOff x="2019002" y="1801914"/>
              <a:chExt cx="559404" cy="559404"/>
            </a:xfrm>
          </p:grpSpPr>
          <p:sp>
            <p:nvSpPr>
              <p:cNvPr id="102" name="Oval 54"/>
              <p:cNvSpPr/>
              <p:nvPr/>
            </p:nvSpPr>
            <p:spPr>
              <a:xfrm>
                <a:off x="2019002" y="1801914"/>
                <a:ext cx="559404" cy="559404"/>
              </a:xfrm>
              <a:prstGeom prst="ellipse">
                <a:avLst/>
              </a:prstGeom>
              <a:noFill/>
              <a:ln w="12700">
                <a:solidFill>
                  <a:srgbClr val="B8906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pic>
            <p:nvPicPr>
              <p:cNvPr id="103" name="图片 102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307" t="40118" r="11175" b="38305"/>
              <a:stretch>
                <a:fillRect/>
              </a:stretch>
            </p:blipFill>
            <p:spPr>
              <a:xfrm>
                <a:off x="2036141" y="1915418"/>
                <a:ext cx="529873" cy="296840"/>
              </a:xfrm>
              <a:prstGeom prst="rect">
                <a:avLst/>
              </a:prstGeom>
            </p:spPr>
          </p:pic>
        </p:grpSp>
      </p:grpSp>
      <p:grpSp>
        <p:nvGrpSpPr>
          <p:cNvPr id="110" name="组合 109"/>
          <p:cNvGrpSpPr/>
          <p:nvPr/>
        </p:nvGrpSpPr>
        <p:grpSpPr>
          <a:xfrm flipH="1">
            <a:off x="6075144" y="2355481"/>
            <a:ext cx="4046486" cy="559404"/>
            <a:chOff x="2019002" y="1801914"/>
            <a:chExt cx="4212299" cy="559404"/>
          </a:xfrm>
        </p:grpSpPr>
        <p:cxnSp>
          <p:nvCxnSpPr>
            <p:cNvPr id="111" name="Straight Connector 41"/>
            <p:cNvCxnSpPr/>
            <p:nvPr/>
          </p:nvCxnSpPr>
          <p:spPr>
            <a:xfrm flipH="1">
              <a:off x="2686514" y="2071460"/>
              <a:ext cx="3544787" cy="0"/>
            </a:xfrm>
            <a:prstGeom prst="line">
              <a:avLst/>
            </a:prstGeom>
            <a:ln w="9525">
              <a:solidFill>
                <a:srgbClr val="B89062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2" name="组合 111"/>
            <p:cNvGrpSpPr/>
            <p:nvPr/>
          </p:nvGrpSpPr>
          <p:grpSpPr>
            <a:xfrm>
              <a:off x="2019002" y="1801914"/>
              <a:ext cx="559404" cy="559404"/>
              <a:chOff x="2019002" y="1801914"/>
              <a:chExt cx="559404" cy="559404"/>
            </a:xfrm>
          </p:grpSpPr>
          <p:sp>
            <p:nvSpPr>
              <p:cNvPr id="113" name="Oval 54"/>
              <p:cNvSpPr/>
              <p:nvPr/>
            </p:nvSpPr>
            <p:spPr>
              <a:xfrm>
                <a:off x="2019002" y="1801914"/>
                <a:ext cx="559404" cy="559404"/>
              </a:xfrm>
              <a:prstGeom prst="ellipse">
                <a:avLst/>
              </a:prstGeom>
              <a:noFill/>
              <a:ln w="12700">
                <a:solidFill>
                  <a:srgbClr val="B8906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pic>
            <p:nvPicPr>
              <p:cNvPr id="114" name="图片 11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307" t="40118" r="11175" b="38305"/>
              <a:stretch>
                <a:fillRect/>
              </a:stretch>
            </p:blipFill>
            <p:spPr>
              <a:xfrm>
                <a:off x="2036141" y="1915418"/>
                <a:ext cx="529873" cy="296840"/>
              </a:xfrm>
              <a:prstGeom prst="rect">
                <a:avLst/>
              </a:prstGeom>
            </p:spPr>
          </p:pic>
        </p:grpSp>
      </p:grpSp>
      <p:grpSp>
        <p:nvGrpSpPr>
          <p:cNvPr id="115" name="组合 114"/>
          <p:cNvGrpSpPr/>
          <p:nvPr/>
        </p:nvGrpSpPr>
        <p:grpSpPr>
          <a:xfrm flipH="1">
            <a:off x="8083729" y="3003570"/>
            <a:ext cx="2037901" cy="559404"/>
            <a:chOff x="2019002" y="1801914"/>
            <a:chExt cx="2121408" cy="559404"/>
          </a:xfrm>
        </p:grpSpPr>
        <p:cxnSp>
          <p:nvCxnSpPr>
            <p:cNvPr id="116" name="Straight Connector 41"/>
            <p:cNvCxnSpPr/>
            <p:nvPr/>
          </p:nvCxnSpPr>
          <p:spPr>
            <a:xfrm flipH="1">
              <a:off x="2686514" y="2071460"/>
              <a:ext cx="1453896" cy="0"/>
            </a:xfrm>
            <a:prstGeom prst="line">
              <a:avLst/>
            </a:prstGeom>
            <a:ln w="9525">
              <a:solidFill>
                <a:srgbClr val="B89062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7" name="组合 116"/>
            <p:cNvGrpSpPr/>
            <p:nvPr/>
          </p:nvGrpSpPr>
          <p:grpSpPr>
            <a:xfrm>
              <a:off x="2019002" y="1801914"/>
              <a:ext cx="559404" cy="559404"/>
              <a:chOff x="2019002" y="1801914"/>
              <a:chExt cx="559404" cy="559404"/>
            </a:xfrm>
          </p:grpSpPr>
          <p:sp>
            <p:nvSpPr>
              <p:cNvPr id="118" name="Oval 54"/>
              <p:cNvSpPr/>
              <p:nvPr/>
            </p:nvSpPr>
            <p:spPr>
              <a:xfrm>
                <a:off x="2019002" y="1801914"/>
                <a:ext cx="559404" cy="559404"/>
              </a:xfrm>
              <a:prstGeom prst="ellipse">
                <a:avLst/>
              </a:prstGeom>
              <a:noFill/>
              <a:ln w="12700">
                <a:solidFill>
                  <a:srgbClr val="B8906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pic>
            <p:nvPicPr>
              <p:cNvPr id="119" name="图片 11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307" t="40118" r="11175" b="38305"/>
              <a:stretch>
                <a:fillRect/>
              </a:stretch>
            </p:blipFill>
            <p:spPr>
              <a:xfrm>
                <a:off x="2036141" y="1915418"/>
                <a:ext cx="529873" cy="296840"/>
              </a:xfrm>
              <a:prstGeom prst="rect">
                <a:avLst/>
              </a:prstGeom>
            </p:spPr>
          </p:pic>
        </p:grpSp>
      </p:grpSp>
      <p:sp>
        <p:nvSpPr>
          <p:cNvPr id="120" name="文本框 119"/>
          <p:cNvSpPr txBox="1"/>
          <p:nvPr/>
        </p:nvSpPr>
        <p:spPr>
          <a:xfrm>
            <a:off x="10357660" y="2402068"/>
            <a:ext cx="1661977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热词推荐</a:t>
            </a:r>
            <a:endParaRPr lang="zh-CN" altLang="en-US" sz="2000" b="1" dirty="0">
              <a:solidFill>
                <a:srgbClr val="B58C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10266260" y="2357762"/>
            <a:ext cx="76200" cy="554841"/>
          </a:xfrm>
          <a:prstGeom prst="rect">
            <a:avLst/>
          </a:prstGeom>
          <a:solidFill>
            <a:srgbClr val="B58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文本框 121"/>
          <p:cNvSpPr txBox="1"/>
          <p:nvPr/>
        </p:nvSpPr>
        <p:spPr>
          <a:xfrm>
            <a:off x="10357660" y="3043250"/>
            <a:ext cx="166197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000" b="1" dirty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课本分类</a:t>
            </a:r>
            <a:endParaRPr lang="zh-CN" altLang="en-US" sz="2000" b="1" dirty="0">
              <a:solidFill>
                <a:srgbClr val="B58C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10266260" y="2998944"/>
            <a:ext cx="76200" cy="554841"/>
          </a:xfrm>
          <a:prstGeom prst="rect">
            <a:avLst/>
          </a:prstGeom>
          <a:solidFill>
            <a:srgbClr val="B58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文本框 123"/>
          <p:cNvSpPr txBox="1"/>
          <p:nvPr/>
        </p:nvSpPr>
        <p:spPr>
          <a:xfrm>
            <a:off x="2623459" y="265108"/>
            <a:ext cx="71014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数据库功能</a:t>
            </a:r>
            <a:r>
              <a:rPr lang="en-US" altLang="zh-CN" sz="4400" dirty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-1" y="9423"/>
            <a:ext cx="12192001" cy="6848577"/>
            <a:chOff x="-13698264" y="-561181"/>
            <a:chExt cx="12192001" cy="6875037"/>
          </a:xfrm>
          <a:solidFill>
            <a:schemeClr val="bg1">
              <a:lumMod val="95000"/>
            </a:schemeClr>
          </a:solidFill>
        </p:grpSpPr>
        <p:sp>
          <p:nvSpPr>
            <p:cNvPr id="19" name="任意多边形 18"/>
            <p:cNvSpPr/>
            <p:nvPr/>
          </p:nvSpPr>
          <p:spPr>
            <a:xfrm>
              <a:off x="-13698263" y="-561181"/>
              <a:ext cx="579903" cy="751996"/>
            </a:xfrm>
            <a:custGeom>
              <a:avLst/>
              <a:gdLst>
                <a:gd name="connsiteX0" fmla="*/ 0 w 579903"/>
                <a:gd name="connsiteY0" fmla="*/ 0 h 751996"/>
                <a:gd name="connsiteX1" fmla="*/ 579903 w 579903"/>
                <a:gd name="connsiteY1" fmla="*/ 0 h 751996"/>
                <a:gd name="connsiteX2" fmla="*/ 0 w 579903"/>
                <a:gd name="connsiteY2" fmla="*/ 751996 h 751996"/>
                <a:gd name="connsiteX3" fmla="*/ 0 w 579903"/>
                <a:gd name="connsiteY3" fmla="*/ 0 h 751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9903" h="751996">
                  <a:moveTo>
                    <a:pt x="0" y="0"/>
                  </a:moveTo>
                  <a:lnTo>
                    <a:pt x="579903" y="0"/>
                  </a:lnTo>
                  <a:lnTo>
                    <a:pt x="0" y="7519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-13698264" y="-561181"/>
              <a:ext cx="1262340" cy="1636953"/>
            </a:xfrm>
            <a:custGeom>
              <a:avLst/>
              <a:gdLst>
                <a:gd name="connsiteX0" fmla="*/ 585892 w 1262340"/>
                <a:gd name="connsiteY0" fmla="*/ 0 h 1636953"/>
                <a:gd name="connsiteX1" fmla="*/ 1262340 w 1262340"/>
                <a:gd name="connsiteY1" fmla="*/ 0 h 1636953"/>
                <a:gd name="connsiteX2" fmla="*/ 0 w 1262340"/>
                <a:gd name="connsiteY2" fmla="*/ 1636953 h 1636953"/>
                <a:gd name="connsiteX3" fmla="*/ 0 w 1262340"/>
                <a:gd name="connsiteY3" fmla="*/ 759762 h 1636953"/>
                <a:gd name="connsiteX4" fmla="*/ 585892 w 1262340"/>
                <a:gd name="connsiteY4" fmla="*/ 0 h 1636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340" h="1636953">
                  <a:moveTo>
                    <a:pt x="585892" y="0"/>
                  </a:moveTo>
                  <a:lnTo>
                    <a:pt x="1262340" y="0"/>
                  </a:lnTo>
                  <a:lnTo>
                    <a:pt x="0" y="1636953"/>
                  </a:lnTo>
                  <a:lnTo>
                    <a:pt x="0" y="759762"/>
                  </a:lnTo>
                  <a:lnTo>
                    <a:pt x="58589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-13698264" y="-561181"/>
              <a:ext cx="1953988" cy="2533855"/>
            </a:xfrm>
            <a:custGeom>
              <a:avLst/>
              <a:gdLst>
                <a:gd name="connsiteX0" fmla="*/ 1277540 w 1953988"/>
                <a:gd name="connsiteY0" fmla="*/ 0 h 2533855"/>
                <a:gd name="connsiteX1" fmla="*/ 1953988 w 1953988"/>
                <a:gd name="connsiteY1" fmla="*/ 0 h 2533855"/>
                <a:gd name="connsiteX2" fmla="*/ 0 w 1953988"/>
                <a:gd name="connsiteY2" fmla="*/ 2533855 h 2533855"/>
                <a:gd name="connsiteX3" fmla="*/ 0 w 1953988"/>
                <a:gd name="connsiteY3" fmla="*/ 1656664 h 2533855"/>
                <a:gd name="connsiteX4" fmla="*/ 1277540 w 1953988"/>
                <a:gd name="connsiteY4" fmla="*/ 0 h 2533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3988" h="2533855">
                  <a:moveTo>
                    <a:pt x="1277540" y="0"/>
                  </a:moveTo>
                  <a:lnTo>
                    <a:pt x="1953988" y="0"/>
                  </a:lnTo>
                  <a:lnTo>
                    <a:pt x="0" y="2533855"/>
                  </a:lnTo>
                  <a:lnTo>
                    <a:pt x="0" y="1656664"/>
                  </a:lnTo>
                  <a:lnTo>
                    <a:pt x="127754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-13698263" y="-561181"/>
              <a:ext cx="2633311" cy="3414775"/>
            </a:xfrm>
            <a:custGeom>
              <a:avLst/>
              <a:gdLst>
                <a:gd name="connsiteX0" fmla="*/ 1959977 w 2633311"/>
                <a:gd name="connsiteY0" fmla="*/ 0 h 3414775"/>
                <a:gd name="connsiteX1" fmla="*/ 2633311 w 2633311"/>
                <a:gd name="connsiteY1" fmla="*/ 0 h 3414775"/>
                <a:gd name="connsiteX2" fmla="*/ 0 w 2633311"/>
                <a:gd name="connsiteY2" fmla="*/ 3414775 h 3414775"/>
                <a:gd name="connsiteX3" fmla="*/ 0 w 2633311"/>
                <a:gd name="connsiteY3" fmla="*/ 2541621 h 3414775"/>
                <a:gd name="connsiteX4" fmla="*/ 1959977 w 2633311"/>
                <a:gd name="connsiteY4" fmla="*/ 0 h 341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3311" h="3414775">
                  <a:moveTo>
                    <a:pt x="1959977" y="0"/>
                  </a:moveTo>
                  <a:lnTo>
                    <a:pt x="2633311" y="0"/>
                  </a:lnTo>
                  <a:lnTo>
                    <a:pt x="0" y="3414775"/>
                  </a:lnTo>
                  <a:lnTo>
                    <a:pt x="0" y="2541621"/>
                  </a:lnTo>
                  <a:lnTo>
                    <a:pt x="1959977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-13698263" y="-561181"/>
              <a:ext cx="3324959" cy="4311677"/>
            </a:xfrm>
            <a:custGeom>
              <a:avLst/>
              <a:gdLst>
                <a:gd name="connsiteX0" fmla="*/ 2651625 w 3324959"/>
                <a:gd name="connsiteY0" fmla="*/ 0 h 4311677"/>
                <a:gd name="connsiteX1" fmla="*/ 3324959 w 3324959"/>
                <a:gd name="connsiteY1" fmla="*/ 0 h 4311677"/>
                <a:gd name="connsiteX2" fmla="*/ 0 w 3324959"/>
                <a:gd name="connsiteY2" fmla="*/ 4311677 h 4311677"/>
                <a:gd name="connsiteX3" fmla="*/ 0 w 3324959"/>
                <a:gd name="connsiteY3" fmla="*/ 3438523 h 4311677"/>
                <a:gd name="connsiteX4" fmla="*/ 2651625 w 3324959"/>
                <a:gd name="connsiteY4" fmla="*/ 0 h 431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4959" h="4311677">
                  <a:moveTo>
                    <a:pt x="2651625" y="0"/>
                  </a:moveTo>
                  <a:lnTo>
                    <a:pt x="3324959" y="0"/>
                  </a:lnTo>
                  <a:lnTo>
                    <a:pt x="0" y="4311677"/>
                  </a:lnTo>
                  <a:lnTo>
                    <a:pt x="0" y="3438523"/>
                  </a:lnTo>
                  <a:lnTo>
                    <a:pt x="265162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-13698263" y="-561181"/>
              <a:ext cx="4007395" cy="5196635"/>
            </a:xfrm>
            <a:custGeom>
              <a:avLst/>
              <a:gdLst>
                <a:gd name="connsiteX0" fmla="*/ 3330948 w 4007395"/>
                <a:gd name="connsiteY0" fmla="*/ 0 h 5196635"/>
                <a:gd name="connsiteX1" fmla="*/ 4007395 w 4007395"/>
                <a:gd name="connsiteY1" fmla="*/ 0 h 5196635"/>
                <a:gd name="connsiteX2" fmla="*/ 0 w 4007395"/>
                <a:gd name="connsiteY2" fmla="*/ 5196635 h 5196635"/>
                <a:gd name="connsiteX3" fmla="*/ 0 w 4007395"/>
                <a:gd name="connsiteY3" fmla="*/ 4319443 h 5196635"/>
                <a:gd name="connsiteX4" fmla="*/ 3330948 w 4007395"/>
                <a:gd name="connsiteY4" fmla="*/ 0 h 519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7395" h="5196635">
                  <a:moveTo>
                    <a:pt x="3330948" y="0"/>
                  </a:moveTo>
                  <a:lnTo>
                    <a:pt x="4007395" y="0"/>
                  </a:lnTo>
                  <a:lnTo>
                    <a:pt x="0" y="5196635"/>
                  </a:lnTo>
                  <a:lnTo>
                    <a:pt x="0" y="4319443"/>
                  </a:lnTo>
                  <a:lnTo>
                    <a:pt x="333094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-13698263" y="-561181"/>
              <a:ext cx="4699043" cy="6093537"/>
            </a:xfrm>
            <a:custGeom>
              <a:avLst/>
              <a:gdLst>
                <a:gd name="connsiteX0" fmla="*/ 4022595 w 4699043"/>
                <a:gd name="connsiteY0" fmla="*/ 0 h 6093537"/>
                <a:gd name="connsiteX1" fmla="*/ 4699043 w 4699043"/>
                <a:gd name="connsiteY1" fmla="*/ 0 h 6093537"/>
                <a:gd name="connsiteX2" fmla="*/ 0 w 4699043"/>
                <a:gd name="connsiteY2" fmla="*/ 6093537 h 6093537"/>
                <a:gd name="connsiteX3" fmla="*/ 0 w 4699043"/>
                <a:gd name="connsiteY3" fmla="*/ 5216345 h 6093537"/>
                <a:gd name="connsiteX4" fmla="*/ 4022595 w 4699043"/>
                <a:gd name="connsiteY4" fmla="*/ 0 h 609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9043" h="6093537">
                  <a:moveTo>
                    <a:pt x="4022595" y="0"/>
                  </a:moveTo>
                  <a:lnTo>
                    <a:pt x="4699043" y="0"/>
                  </a:lnTo>
                  <a:lnTo>
                    <a:pt x="0" y="6093537"/>
                  </a:lnTo>
                  <a:lnTo>
                    <a:pt x="0" y="5216345"/>
                  </a:lnTo>
                  <a:lnTo>
                    <a:pt x="402259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13698263" y="-561181"/>
              <a:ext cx="5391157" cy="6875037"/>
            </a:xfrm>
            <a:custGeom>
              <a:avLst/>
              <a:gdLst>
                <a:gd name="connsiteX0" fmla="*/ 4705032 w 5391157"/>
                <a:gd name="connsiteY0" fmla="*/ 0 h 6875037"/>
                <a:gd name="connsiteX1" fmla="*/ 5391157 w 5391157"/>
                <a:gd name="connsiteY1" fmla="*/ 0 h 6875037"/>
                <a:gd name="connsiteX2" fmla="*/ 89459 w 5391157"/>
                <a:gd name="connsiteY2" fmla="*/ 6875037 h 6875037"/>
                <a:gd name="connsiteX3" fmla="*/ 0 w 5391157"/>
                <a:gd name="connsiteY3" fmla="*/ 6875037 h 6875037"/>
                <a:gd name="connsiteX4" fmla="*/ 0 w 5391157"/>
                <a:gd name="connsiteY4" fmla="*/ 6101303 h 6875037"/>
                <a:gd name="connsiteX5" fmla="*/ 4705032 w 5391157"/>
                <a:gd name="connsiteY5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91157" h="6875037">
                  <a:moveTo>
                    <a:pt x="4705032" y="0"/>
                  </a:moveTo>
                  <a:lnTo>
                    <a:pt x="5391157" y="0"/>
                  </a:lnTo>
                  <a:lnTo>
                    <a:pt x="89459" y="6875037"/>
                  </a:lnTo>
                  <a:lnTo>
                    <a:pt x="0" y="6875037"/>
                  </a:lnTo>
                  <a:lnTo>
                    <a:pt x="0" y="6101303"/>
                  </a:lnTo>
                  <a:lnTo>
                    <a:pt x="470503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-13603281" y="-561181"/>
              <a:ext cx="5987823" cy="6875037"/>
            </a:xfrm>
            <a:custGeom>
              <a:avLst/>
              <a:gdLst>
                <a:gd name="connsiteX0" fmla="*/ 5301698 w 5987823"/>
                <a:gd name="connsiteY0" fmla="*/ 0 h 6875037"/>
                <a:gd name="connsiteX1" fmla="*/ 5987823 w 5987823"/>
                <a:gd name="connsiteY1" fmla="*/ 0 h 6875037"/>
                <a:gd name="connsiteX2" fmla="*/ 686125 w 5987823"/>
                <a:gd name="connsiteY2" fmla="*/ 6875037 h 6875037"/>
                <a:gd name="connsiteX3" fmla="*/ 0 w 5987823"/>
                <a:gd name="connsiteY3" fmla="*/ 6875037 h 6875037"/>
                <a:gd name="connsiteX4" fmla="*/ 5301698 w 5987823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3" h="6875037">
                  <a:moveTo>
                    <a:pt x="5301698" y="0"/>
                  </a:moveTo>
                  <a:lnTo>
                    <a:pt x="5987823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-12911168" y="-561181"/>
              <a:ext cx="5978146" cy="6875037"/>
            </a:xfrm>
            <a:custGeom>
              <a:avLst/>
              <a:gdLst>
                <a:gd name="connsiteX0" fmla="*/ 5301698 w 5978146"/>
                <a:gd name="connsiteY0" fmla="*/ 0 h 6875037"/>
                <a:gd name="connsiteX1" fmla="*/ 5978146 w 5978146"/>
                <a:gd name="connsiteY1" fmla="*/ 0 h 6875037"/>
                <a:gd name="connsiteX2" fmla="*/ 676448 w 5978146"/>
                <a:gd name="connsiteY2" fmla="*/ 6875037 h 6875037"/>
                <a:gd name="connsiteX3" fmla="*/ 0 w 5978146"/>
                <a:gd name="connsiteY3" fmla="*/ 6875037 h 6875037"/>
                <a:gd name="connsiteX4" fmla="*/ 5301698 w 597814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6" h="6875037">
                  <a:moveTo>
                    <a:pt x="5301698" y="0"/>
                  </a:moveTo>
                  <a:lnTo>
                    <a:pt x="5978146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-12219520" y="-561181"/>
              <a:ext cx="5978146" cy="6875037"/>
            </a:xfrm>
            <a:custGeom>
              <a:avLst/>
              <a:gdLst>
                <a:gd name="connsiteX0" fmla="*/ 5301698 w 5978146"/>
                <a:gd name="connsiteY0" fmla="*/ 0 h 6875037"/>
                <a:gd name="connsiteX1" fmla="*/ 5978146 w 5978146"/>
                <a:gd name="connsiteY1" fmla="*/ 0 h 6875037"/>
                <a:gd name="connsiteX2" fmla="*/ 676448 w 5978146"/>
                <a:gd name="connsiteY2" fmla="*/ 6875037 h 6875037"/>
                <a:gd name="connsiteX3" fmla="*/ 0 w 5978146"/>
                <a:gd name="connsiteY3" fmla="*/ 6875037 h 6875037"/>
                <a:gd name="connsiteX4" fmla="*/ 5301698 w 597814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6" h="6875037">
                  <a:moveTo>
                    <a:pt x="5301698" y="0"/>
                  </a:moveTo>
                  <a:lnTo>
                    <a:pt x="5978146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-11537083" y="-561181"/>
              <a:ext cx="5971758" cy="6875037"/>
            </a:xfrm>
            <a:custGeom>
              <a:avLst/>
              <a:gdLst>
                <a:gd name="connsiteX0" fmla="*/ 5301698 w 5971758"/>
                <a:gd name="connsiteY0" fmla="*/ 0 h 6875037"/>
                <a:gd name="connsiteX1" fmla="*/ 5971758 w 5971758"/>
                <a:gd name="connsiteY1" fmla="*/ 0 h 6875037"/>
                <a:gd name="connsiteX2" fmla="*/ 670060 w 5971758"/>
                <a:gd name="connsiteY2" fmla="*/ 6875037 h 6875037"/>
                <a:gd name="connsiteX3" fmla="*/ 0 w 5971758"/>
                <a:gd name="connsiteY3" fmla="*/ 6875037 h 6875037"/>
                <a:gd name="connsiteX4" fmla="*/ 5301698 w 597175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1758" h="6875037">
                  <a:moveTo>
                    <a:pt x="5301698" y="0"/>
                  </a:moveTo>
                  <a:lnTo>
                    <a:pt x="5971758" y="0"/>
                  </a:lnTo>
                  <a:lnTo>
                    <a:pt x="670060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-10845435" y="-561181"/>
              <a:ext cx="5971759" cy="6875037"/>
            </a:xfrm>
            <a:custGeom>
              <a:avLst/>
              <a:gdLst>
                <a:gd name="connsiteX0" fmla="*/ 5301699 w 5971759"/>
                <a:gd name="connsiteY0" fmla="*/ 0 h 6875037"/>
                <a:gd name="connsiteX1" fmla="*/ 5971759 w 5971759"/>
                <a:gd name="connsiteY1" fmla="*/ 0 h 6875037"/>
                <a:gd name="connsiteX2" fmla="*/ 670060 w 5971759"/>
                <a:gd name="connsiteY2" fmla="*/ 6875037 h 6875037"/>
                <a:gd name="connsiteX3" fmla="*/ 0 w 5971759"/>
                <a:gd name="connsiteY3" fmla="*/ 6875037 h 6875037"/>
                <a:gd name="connsiteX4" fmla="*/ 5301699 w 5971759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1759" h="6875037">
                  <a:moveTo>
                    <a:pt x="5301699" y="0"/>
                  </a:moveTo>
                  <a:lnTo>
                    <a:pt x="5971759" y="0"/>
                  </a:lnTo>
                  <a:lnTo>
                    <a:pt x="670060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-10169386" y="-561181"/>
              <a:ext cx="5978147" cy="6875037"/>
            </a:xfrm>
            <a:custGeom>
              <a:avLst/>
              <a:gdLst>
                <a:gd name="connsiteX0" fmla="*/ 5301699 w 5978147"/>
                <a:gd name="connsiteY0" fmla="*/ 0 h 6875037"/>
                <a:gd name="connsiteX1" fmla="*/ 5978147 w 5978147"/>
                <a:gd name="connsiteY1" fmla="*/ 0 h 6875037"/>
                <a:gd name="connsiteX2" fmla="*/ 676448 w 5978147"/>
                <a:gd name="connsiteY2" fmla="*/ 6875037 h 6875037"/>
                <a:gd name="connsiteX3" fmla="*/ 0 w 5978147"/>
                <a:gd name="connsiteY3" fmla="*/ 6875037 h 6875037"/>
                <a:gd name="connsiteX4" fmla="*/ 5301699 w 597814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7" h="6875037">
                  <a:moveTo>
                    <a:pt x="5301699" y="0"/>
                  </a:moveTo>
                  <a:lnTo>
                    <a:pt x="5978147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-9477738" y="-561181"/>
              <a:ext cx="5978147" cy="6875037"/>
            </a:xfrm>
            <a:custGeom>
              <a:avLst/>
              <a:gdLst>
                <a:gd name="connsiteX0" fmla="*/ 5301699 w 5978147"/>
                <a:gd name="connsiteY0" fmla="*/ 0 h 6875037"/>
                <a:gd name="connsiteX1" fmla="*/ 5978147 w 5978147"/>
                <a:gd name="connsiteY1" fmla="*/ 0 h 6875037"/>
                <a:gd name="connsiteX2" fmla="*/ 676448 w 5978147"/>
                <a:gd name="connsiteY2" fmla="*/ 6875037 h 6875037"/>
                <a:gd name="connsiteX3" fmla="*/ 0 w 5978147"/>
                <a:gd name="connsiteY3" fmla="*/ 6875037 h 6875037"/>
                <a:gd name="connsiteX4" fmla="*/ 5301699 w 597814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7" h="6875037">
                  <a:moveTo>
                    <a:pt x="5301699" y="0"/>
                  </a:moveTo>
                  <a:lnTo>
                    <a:pt x="5978147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-8795302" y="-561181"/>
              <a:ext cx="5987824" cy="6875037"/>
            </a:xfrm>
            <a:custGeom>
              <a:avLst/>
              <a:gdLst>
                <a:gd name="connsiteX0" fmla="*/ 5301699 w 5987824"/>
                <a:gd name="connsiteY0" fmla="*/ 0 h 6875037"/>
                <a:gd name="connsiteX1" fmla="*/ 5987824 w 5987824"/>
                <a:gd name="connsiteY1" fmla="*/ 0 h 6875037"/>
                <a:gd name="connsiteX2" fmla="*/ 686125 w 5987824"/>
                <a:gd name="connsiteY2" fmla="*/ 6875037 h 6875037"/>
                <a:gd name="connsiteX3" fmla="*/ 0 w 5987824"/>
                <a:gd name="connsiteY3" fmla="*/ 6875037 h 6875037"/>
                <a:gd name="connsiteX4" fmla="*/ 5301699 w 5987824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4" h="6875037">
                  <a:moveTo>
                    <a:pt x="5301699" y="0"/>
                  </a:moveTo>
                  <a:lnTo>
                    <a:pt x="5987824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-8103654" y="-561181"/>
              <a:ext cx="5987824" cy="6875037"/>
            </a:xfrm>
            <a:custGeom>
              <a:avLst/>
              <a:gdLst>
                <a:gd name="connsiteX0" fmla="*/ 5301699 w 5987824"/>
                <a:gd name="connsiteY0" fmla="*/ 0 h 6875037"/>
                <a:gd name="connsiteX1" fmla="*/ 5987824 w 5987824"/>
                <a:gd name="connsiteY1" fmla="*/ 0 h 6875037"/>
                <a:gd name="connsiteX2" fmla="*/ 686125 w 5987824"/>
                <a:gd name="connsiteY2" fmla="*/ 6875037 h 6875037"/>
                <a:gd name="connsiteX3" fmla="*/ 0 w 5987824"/>
                <a:gd name="connsiteY3" fmla="*/ 6875037 h 6875037"/>
                <a:gd name="connsiteX4" fmla="*/ 5301699 w 5987824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4" h="6875037">
                  <a:moveTo>
                    <a:pt x="5301699" y="0"/>
                  </a:moveTo>
                  <a:lnTo>
                    <a:pt x="5987824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-7411540" y="-561181"/>
              <a:ext cx="5905276" cy="6875037"/>
            </a:xfrm>
            <a:custGeom>
              <a:avLst/>
              <a:gdLst>
                <a:gd name="connsiteX0" fmla="*/ 5301699 w 5905276"/>
                <a:gd name="connsiteY0" fmla="*/ 0 h 6875037"/>
                <a:gd name="connsiteX1" fmla="*/ 5905276 w 5905276"/>
                <a:gd name="connsiteY1" fmla="*/ 0 h 6875037"/>
                <a:gd name="connsiteX2" fmla="*/ 5905276 w 5905276"/>
                <a:gd name="connsiteY2" fmla="*/ 94495 h 6875037"/>
                <a:gd name="connsiteX3" fmla="*/ 676448 w 5905276"/>
                <a:gd name="connsiteY3" fmla="*/ 6875037 h 6875037"/>
                <a:gd name="connsiteX4" fmla="*/ 0 w 5905276"/>
                <a:gd name="connsiteY4" fmla="*/ 6875037 h 6875037"/>
                <a:gd name="connsiteX5" fmla="*/ 5301699 w 5905276"/>
                <a:gd name="connsiteY5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276" h="6875037">
                  <a:moveTo>
                    <a:pt x="5301699" y="0"/>
                  </a:moveTo>
                  <a:lnTo>
                    <a:pt x="5905276" y="0"/>
                  </a:lnTo>
                  <a:lnTo>
                    <a:pt x="5905276" y="94495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-6719892" y="-446974"/>
              <a:ext cx="5213628" cy="6760830"/>
            </a:xfrm>
            <a:custGeom>
              <a:avLst/>
              <a:gdLst>
                <a:gd name="connsiteX0" fmla="*/ 5213628 w 5213628"/>
                <a:gd name="connsiteY0" fmla="*/ 0 h 6760830"/>
                <a:gd name="connsiteX1" fmla="*/ 5213628 w 5213628"/>
                <a:gd name="connsiteY1" fmla="*/ 877190 h 6760830"/>
                <a:gd name="connsiteX2" fmla="*/ 676448 w 5213628"/>
                <a:gd name="connsiteY2" fmla="*/ 6760830 h 6760830"/>
                <a:gd name="connsiteX3" fmla="*/ 0 w 5213628"/>
                <a:gd name="connsiteY3" fmla="*/ 6760830 h 6760830"/>
                <a:gd name="connsiteX4" fmla="*/ 5213628 w 5213628"/>
                <a:gd name="connsiteY4" fmla="*/ 0 h 676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3628" h="6760830">
                  <a:moveTo>
                    <a:pt x="5213628" y="0"/>
                  </a:moveTo>
                  <a:lnTo>
                    <a:pt x="5213628" y="877190"/>
                  </a:lnTo>
                  <a:lnTo>
                    <a:pt x="676448" y="6760830"/>
                  </a:lnTo>
                  <a:lnTo>
                    <a:pt x="0" y="6760830"/>
                  </a:lnTo>
                  <a:lnTo>
                    <a:pt x="521362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-6037456" y="437983"/>
              <a:ext cx="4531192" cy="5875873"/>
            </a:xfrm>
            <a:custGeom>
              <a:avLst/>
              <a:gdLst>
                <a:gd name="connsiteX0" fmla="*/ 4531192 w 4531192"/>
                <a:gd name="connsiteY0" fmla="*/ 0 h 5875873"/>
                <a:gd name="connsiteX1" fmla="*/ 4531192 w 4531192"/>
                <a:gd name="connsiteY1" fmla="*/ 896902 h 5875873"/>
                <a:gd name="connsiteX2" fmla="*/ 691648 w 4531192"/>
                <a:gd name="connsiteY2" fmla="*/ 5875873 h 5875873"/>
                <a:gd name="connsiteX3" fmla="*/ 0 w 4531192"/>
                <a:gd name="connsiteY3" fmla="*/ 5875873 h 5875873"/>
                <a:gd name="connsiteX4" fmla="*/ 4531192 w 4531192"/>
                <a:gd name="connsiteY4" fmla="*/ 0 h 587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1192" h="5875873">
                  <a:moveTo>
                    <a:pt x="4531192" y="0"/>
                  </a:moveTo>
                  <a:lnTo>
                    <a:pt x="4531192" y="896902"/>
                  </a:lnTo>
                  <a:lnTo>
                    <a:pt x="691648" y="5875873"/>
                  </a:lnTo>
                  <a:lnTo>
                    <a:pt x="0" y="5875873"/>
                  </a:lnTo>
                  <a:lnTo>
                    <a:pt x="453119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-5329190" y="1356434"/>
              <a:ext cx="3822926" cy="4957422"/>
            </a:xfrm>
            <a:custGeom>
              <a:avLst/>
              <a:gdLst>
                <a:gd name="connsiteX0" fmla="*/ 3822926 w 3822926"/>
                <a:gd name="connsiteY0" fmla="*/ 0 h 4957422"/>
                <a:gd name="connsiteX1" fmla="*/ 3822926 w 3822926"/>
                <a:gd name="connsiteY1" fmla="*/ 896902 h 4957422"/>
                <a:gd name="connsiteX2" fmla="*/ 691648 w 3822926"/>
                <a:gd name="connsiteY2" fmla="*/ 4957422 h 4957422"/>
                <a:gd name="connsiteX3" fmla="*/ 0 w 3822926"/>
                <a:gd name="connsiteY3" fmla="*/ 4957422 h 4957422"/>
                <a:gd name="connsiteX4" fmla="*/ 3822926 w 3822926"/>
                <a:gd name="connsiteY4" fmla="*/ 0 h 4957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926" h="4957422">
                  <a:moveTo>
                    <a:pt x="3822926" y="0"/>
                  </a:moveTo>
                  <a:lnTo>
                    <a:pt x="3822926" y="896902"/>
                  </a:lnTo>
                  <a:lnTo>
                    <a:pt x="691648" y="4957422"/>
                  </a:lnTo>
                  <a:lnTo>
                    <a:pt x="0" y="4957422"/>
                  </a:lnTo>
                  <a:lnTo>
                    <a:pt x="3822926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-4631552" y="2261102"/>
              <a:ext cx="3125289" cy="4052754"/>
            </a:xfrm>
            <a:custGeom>
              <a:avLst/>
              <a:gdLst>
                <a:gd name="connsiteX0" fmla="*/ 3125289 w 3125289"/>
                <a:gd name="connsiteY0" fmla="*/ 0 h 4052754"/>
                <a:gd name="connsiteX1" fmla="*/ 3125289 w 3125289"/>
                <a:gd name="connsiteY1" fmla="*/ 877191 h 4052754"/>
                <a:gd name="connsiteX2" fmla="*/ 676448 w 3125289"/>
                <a:gd name="connsiteY2" fmla="*/ 4052754 h 4052754"/>
                <a:gd name="connsiteX3" fmla="*/ 0 w 3125289"/>
                <a:gd name="connsiteY3" fmla="*/ 4052754 h 4052754"/>
                <a:gd name="connsiteX4" fmla="*/ 3125289 w 3125289"/>
                <a:gd name="connsiteY4" fmla="*/ 0 h 405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5289" h="4052754">
                  <a:moveTo>
                    <a:pt x="3125289" y="0"/>
                  </a:moveTo>
                  <a:lnTo>
                    <a:pt x="3125289" y="877191"/>
                  </a:lnTo>
                  <a:lnTo>
                    <a:pt x="676448" y="4052754"/>
                  </a:lnTo>
                  <a:lnTo>
                    <a:pt x="0" y="4052754"/>
                  </a:lnTo>
                  <a:lnTo>
                    <a:pt x="312528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-3939904" y="3158004"/>
              <a:ext cx="2433641" cy="3155852"/>
            </a:xfrm>
            <a:custGeom>
              <a:avLst/>
              <a:gdLst>
                <a:gd name="connsiteX0" fmla="*/ 2433641 w 2433641"/>
                <a:gd name="connsiteY0" fmla="*/ 0 h 3155852"/>
                <a:gd name="connsiteX1" fmla="*/ 2433641 w 2433641"/>
                <a:gd name="connsiteY1" fmla="*/ 877192 h 3155852"/>
                <a:gd name="connsiteX2" fmla="*/ 676447 w 2433641"/>
                <a:gd name="connsiteY2" fmla="*/ 3155852 h 3155852"/>
                <a:gd name="connsiteX3" fmla="*/ 0 w 2433641"/>
                <a:gd name="connsiteY3" fmla="*/ 3155852 h 3155852"/>
                <a:gd name="connsiteX4" fmla="*/ 2433641 w 2433641"/>
                <a:gd name="connsiteY4" fmla="*/ 0 h 3155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3641" h="3155852">
                  <a:moveTo>
                    <a:pt x="2433641" y="0"/>
                  </a:moveTo>
                  <a:lnTo>
                    <a:pt x="2433641" y="877192"/>
                  </a:lnTo>
                  <a:lnTo>
                    <a:pt x="676447" y="3155852"/>
                  </a:lnTo>
                  <a:lnTo>
                    <a:pt x="0" y="3155852"/>
                  </a:lnTo>
                  <a:lnTo>
                    <a:pt x="243364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-3257468" y="4042962"/>
              <a:ext cx="1751205" cy="2270894"/>
            </a:xfrm>
            <a:custGeom>
              <a:avLst/>
              <a:gdLst>
                <a:gd name="connsiteX0" fmla="*/ 1751205 w 1751205"/>
                <a:gd name="connsiteY0" fmla="*/ 0 h 2270894"/>
                <a:gd name="connsiteX1" fmla="*/ 1751205 w 1751205"/>
                <a:gd name="connsiteY1" fmla="*/ 889740 h 2270894"/>
                <a:gd name="connsiteX2" fmla="*/ 686126 w 1751205"/>
                <a:gd name="connsiteY2" fmla="*/ 2270894 h 2270894"/>
                <a:gd name="connsiteX3" fmla="*/ 0 w 1751205"/>
                <a:gd name="connsiteY3" fmla="*/ 2270894 h 2270894"/>
                <a:gd name="connsiteX4" fmla="*/ 1751205 w 1751205"/>
                <a:gd name="connsiteY4" fmla="*/ 0 h 227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1205" h="2270894">
                  <a:moveTo>
                    <a:pt x="1751205" y="0"/>
                  </a:moveTo>
                  <a:lnTo>
                    <a:pt x="1751205" y="889740"/>
                  </a:lnTo>
                  <a:lnTo>
                    <a:pt x="686126" y="2270894"/>
                  </a:lnTo>
                  <a:lnTo>
                    <a:pt x="0" y="2270894"/>
                  </a:lnTo>
                  <a:lnTo>
                    <a:pt x="175120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-2565820" y="4939864"/>
              <a:ext cx="1059557" cy="1373992"/>
            </a:xfrm>
            <a:custGeom>
              <a:avLst/>
              <a:gdLst>
                <a:gd name="connsiteX0" fmla="*/ 1059557 w 1059557"/>
                <a:gd name="connsiteY0" fmla="*/ 0 h 1373992"/>
                <a:gd name="connsiteX1" fmla="*/ 1059557 w 1059557"/>
                <a:gd name="connsiteY1" fmla="*/ 889740 h 1373992"/>
                <a:gd name="connsiteX2" fmla="*/ 686126 w 1059557"/>
                <a:gd name="connsiteY2" fmla="*/ 1373992 h 1373992"/>
                <a:gd name="connsiteX3" fmla="*/ 0 w 1059557"/>
                <a:gd name="connsiteY3" fmla="*/ 1373992 h 1373992"/>
                <a:gd name="connsiteX4" fmla="*/ 1059557 w 1059557"/>
                <a:gd name="connsiteY4" fmla="*/ 0 h 1373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557" h="1373992">
                  <a:moveTo>
                    <a:pt x="1059557" y="0"/>
                  </a:moveTo>
                  <a:lnTo>
                    <a:pt x="1059557" y="889740"/>
                  </a:lnTo>
                  <a:lnTo>
                    <a:pt x="686126" y="1373992"/>
                  </a:lnTo>
                  <a:lnTo>
                    <a:pt x="0" y="1373992"/>
                  </a:lnTo>
                  <a:lnTo>
                    <a:pt x="1059557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-1873706" y="5837370"/>
              <a:ext cx="367442" cy="476486"/>
            </a:xfrm>
            <a:custGeom>
              <a:avLst/>
              <a:gdLst>
                <a:gd name="connsiteX0" fmla="*/ 367442 w 367442"/>
                <a:gd name="connsiteY0" fmla="*/ 0 h 476486"/>
                <a:gd name="connsiteX1" fmla="*/ 367442 w 367442"/>
                <a:gd name="connsiteY1" fmla="*/ 476486 h 476486"/>
                <a:gd name="connsiteX2" fmla="*/ 0 w 367442"/>
                <a:gd name="connsiteY2" fmla="*/ 476486 h 476486"/>
                <a:gd name="connsiteX3" fmla="*/ 367442 w 367442"/>
                <a:gd name="connsiteY3" fmla="*/ 0 h 47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442" h="476486">
                  <a:moveTo>
                    <a:pt x="367442" y="0"/>
                  </a:moveTo>
                  <a:lnTo>
                    <a:pt x="367442" y="476486"/>
                  </a:lnTo>
                  <a:lnTo>
                    <a:pt x="0" y="476486"/>
                  </a:lnTo>
                  <a:lnTo>
                    <a:pt x="36744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-13698264" y="-561181"/>
              <a:ext cx="585892" cy="759762"/>
            </a:xfrm>
            <a:custGeom>
              <a:avLst/>
              <a:gdLst>
                <a:gd name="connsiteX0" fmla="*/ 579903 w 585892"/>
                <a:gd name="connsiteY0" fmla="*/ 0 h 759762"/>
                <a:gd name="connsiteX1" fmla="*/ 585892 w 585892"/>
                <a:gd name="connsiteY1" fmla="*/ 0 h 759762"/>
                <a:gd name="connsiteX2" fmla="*/ 0 w 585892"/>
                <a:gd name="connsiteY2" fmla="*/ 759762 h 759762"/>
                <a:gd name="connsiteX3" fmla="*/ 0 w 585892"/>
                <a:gd name="connsiteY3" fmla="*/ 751996 h 759762"/>
                <a:gd name="connsiteX4" fmla="*/ 579903 w 585892"/>
                <a:gd name="connsiteY4" fmla="*/ 0 h 759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5892" h="759762">
                  <a:moveTo>
                    <a:pt x="579903" y="0"/>
                  </a:moveTo>
                  <a:lnTo>
                    <a:pt x="585892" y="0"/>
                  </a:lnTo>
                  <a:lnTo>
                    <a:pt x="0" y="759762"/>
                  </a:lnTo>
                  <a:lnTo>
                    <a:pt x="0" y="751996"/>
                  </a:lnTo>
                  <a:lnTo>
                    <a:pt x="579903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-13698264" y="-561181"/>
              <a:ext cx="1277540" cy="1656664"/>
            </a:xfrm>
            <a:custGeom>
              <a:avLst/>
              <a:gdLst>
                <a:gd name="connsiteX0" fmla="*/ 1262340 w 1277540"/>
                <a:gd name="connsiteY0" fmla="*/ 0 h 1656664"/>
                <a:gd name="connsiteX1" fmla="*/ 1277540 w 1277540"/>
                <a:gd name="connsiteY1" fmla="*/ 0 h 1656664"/>
                <a:gd name="connsiteX2" fmla="*/ 0 w 1277540"/>
                <a:gd name="connsiteY2" fmla="*/ 1656664 h 1656664"/>
                <a:gd name="connsiteX3" fmla="*/ 0 w 1277540"/>
                <a:gd name="connsiteY3" fmla="*/ 1636953 h 1656664"/>
                <a:gd name="connsiteX4" fmla="*/ 1262340 w 1277540"/>
                <a:gd name="connsiteY4" fmla="*/ 0 h 165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7540" h="1656664">
                  <a:moveTo>
                    <a:pt x="1262340" y="0"/>
                  </a:moveTo>
                  <a:lnTo>
                    <a:pt x="1277540" y="0"/>
                  </a:lnTo>
                  <a:lnTo>
                    <a:pt x="0" y="1656664"/>
                  </a:lnTo>
                  <a:lnTo>
                    <a:pt x="0" y="1636953"/>
                  </a:lnTo>
                  <a:lnTo>
                    <a:pt x="126234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-13698263" y="-561181"/>
              <a:ext cx="1959977" cy="2541621"/>
            </a:xfrm>
            <a:custGeom>
              <a:avLst/>
              <a:gdLst>
                <a:gd name="connsiteX0" fmla="*/ 1953988 w 1959977"/>
                <a:gd name="connsiteY0" fmla="*/ 0 h 2541621"/>
                <a:gd name="connsiteX1" fmla="*/ 1959977 w 1959977"/>
                <a:gd name="connsiteY1" fmla="*/ 0 h 2541621"/>
                <a:gd name="connsiteX2" fmla="*/ 0 w 1959977"/>
                <a:gd name="connsiteY2" fmla="*/ 2541621 h 2541621"/>
                <a:gd name="connsiteX3" fmla="*/ 0 w 1959977"/>
                <a:gd name="connsiteY3" fmla="*/ 2533855 h 2541621"/>
                <a:gd name="connsiteX4" fmla="*/ 1953988 w 1959977"/>
                <a:gd name="connsiteY4" fmla="*/ 0 h 254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9977" h="2541621">
                  <a:moveTo>
                    <a:pt x="1953988" y="0"/>
                  </a:moveTo>
                  <a:lnTo>
                    <a:pt x="1959977" y="0"/>
                  </a:lnTo>
                  <a:lnTo>
                    <a:pt x="0" y="2541621"/>
                  </a:lnTo>
                  <a:lnTo>
                    <a:pt x="0" y="2533855"/>
                  </a:lnTo>
                  <a:lnTo>
                    <a:pt x="195398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-13698263" y="-561181"/>
              <a:ext cx="2651625" cy="3438523"/>
            </a:xfrm>
            <a:custGeom>
              <a:avLst/>
              <a:gdLst>
                <a:gd name="connsiteX0" fmla="*/ 2633311 w 2651625"/>
                <a:gd name="connsiteY0" fmla="*/ 0 h 3438523"/>
                <a:gd name="connsiteX1" fmla="*/ 2651625 w 2651625"/>
                <a:gd name="connsiteY1" fmla="*/ 0 h 3438523"/>
                <a:gd name="connsiteX2" fmla="*/ 0 w 2651625"/>
                <a:gd name="connsiteY2" fmla="*/ 3438523 h 3438523"/>
                <a:gd name="connsiteX3" fmla="*/ 0 w 2651625"/>
                <a:gd name="connsiteY3" fmla="*/ 3414775 h 3438523"/>
                <a:gd name="connsiteX4" fmla="*/ 2633311 w 2651625"/>
                <a:gd name="connsiteY4" fmla="*/ 0 h 3438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1625" h="3438523">
                  <a:moveTo>
                    <a:pt x="2633311" y="0"/>
                  </a:moveTo>
                  <a:lnTo>
                    <a:pt x="2651625" y="0"/>
                  </a:lnTo>
                  <a:lnTo>
                    <a:pt x="0" y="3438523"/>
                  </a:lnTo>
                  <a:lnTo>
                    <a:pt x="0" y="3414775"/>
                  </a:lnTo>
                  <a:lnTo>
                    <a:pt x="263331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-13698264" y="-561181"/>
              <a:ext cx="3330948" cy="4319443"/>
            </a:xfrm>
            <a:custGeom>
              <a:avLst/>
              <a:gdLst>
                <a:gd name="connsiteX0" fmla="*/ 3324959 w 3330948"/>
                <a:gd name="connsiteY0" fmla="*/ 0 h 4319443"/>
                <a:gd name="connsiteX1" fmla="*/ 3330948 w 3330948"/>
                <a:gd name="connsiteY1" fmla="*/ 0 h 4319443"/>
                <a:gd name="connsiteX2" fmla="*/ 0 w 3330948"/>
                <a:gd name="connsiteY2" fmla="*/ 4319443 h 4319443"/>
                <a:gd name="connsiteX3" fmla="*/ 0 w 3330948"/>
                <a:gd name="connsiteY3" fmla="*/ 4311677 h 4319443"/>
                <a:gd name="connsiteX4" fmla="*/ 3324959 w 3330948"/>
                <a:gd name="connsiteY4" fmla="*/ 0 h 431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0948" h="4319443">
                  <a:moveTo>
                    <a:pt x="3324959" y="0"/>
                  </a:moveTo>
                  <a:lnTo>
                    <a:pt x="3330948" y="0"/>
                  </a:lnTo>
                  <a:lnTo>
                    <a:pt x="0" y="4319443"/>
                  </a:lnTo>
                  <a:lnTo>
                    <a:pt x="0" y="4311677"/>
                  </a:lnTo>
                  <a:lnTo>
                    <a:pt x="332495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-13698263" y="-561181"/>
              <a:ext cx="4022595" cy="5216345"/>
            </a:xfrm>
            <a:custGeom>
              <a:avLst/>
              <a:gdLst>
                <a:gd name="connsiteX0" fmla="*/ 4007395 w 4022595"/>
                <a:gd name="connsiteY0" fmla="*/ 0 h 5216345"/>
                <a:gd name="connsiteX1" fmla="*/ 4022595 w 4022595"/>
                <a:gd name="connsiteY1" fmla="*/ 0 h 5216345"/>
                <a:gd name="connsiteX2" fmla="*/ 0 w 4022595"/>
                <a:gd name="connsiteY2" fmla="*/ 5216345 h 5216345"/>
                <a:gd name="connsiteX3" fmla="*/ 0 w 4022595"/>
                <a:gd name="connsiteY3" fmla="*/ 5196635 h 5216345"/>
                <a:gd name="connsiteX4" fmla="*/ 4007395 w 4022595"/>
                <a:gd name="connsiteY4" fmla="*/ 0 h 5216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22595" h="5216345">
                  <a:moveTo>
                    <a:pt x="4007395" y="0"/>
                  </a:moveTo>
                  <a:lnTo>
                    <a:pt x="4022595" y="0"/>
                  </a:lnTo>
                  <a:lnTo>
                    <a:pt x="0" y="5216345"/>
                  </a:lnTo>
                  <a:lnTo>
                    <a:pt x="0" y="5196635"/>
                  </a:lnTo>
                  <a:lnTo>
                    <a:pt x="400739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-13698264" y="-561181"/>
              <a:ext cx="4705032" cy="6101303"/>
            </a:xfrm>
            <a:custGeom>
              <a:avLst/>
              <a:gdLst>
                <a:gd name="connsiteX0" fmla="*/ 4699043 w 4705032"/>
                <a:gd name="connsiteY0" fmla="*/ 0 h 6101303"/>
                <a:gd name="connsiteX1" fmla="*/ 4705032 w 4705032"/>
                <a:gd name="connsiteY1" fmla="*/ 0 h 6101303"/>
                <a:gd name="connsiteX2" fmla="*/ 0 w 4705032"/>
                <a:gd name="connsiteY2" fmla="*/ 6101303 h 6101303"/>
                <a:gd name="connsiteX3" fmla="*/ 0 w 4705032"/>
                <a:gd name="connsiteY3" fmla="*/ 6093537 h 6101303"/>
                <a:gd name="connsiteX4" fmla="*/ 4699043 w 4705032"/>
                <a:gd name="connsiteY4" fmla="*/ 0 h 610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5032" h="6101303">
                  <a:moveTo>
                    <a:pt x="4699043" y="0"/>
                  </a:moveTo>
                  <a:lnTo>
                    <a:pt x="4705032" y="0"/>
                  </a:lnTo>
                  <a:lnTo>
                    <a:pt x="0" y="6101303"/>
                  </a:lnTo>
                  <a:lnTo>
                    <a:pt x="0" y="6093537"/>
                  </a:lnTo>
                  <a:lnTo>
                    <a:pt x="4699043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-13608804" y="-561181"/>
              <a:ext cx="5307221" cy="6875037"/>
            </a:xfrm>
            <a:custGeom>
              <a:avLst/>
              <a:gdLst>
                <a:gd name="connsiteX0" fmla="*/ 5301698 w 5307221"/>
                <a:gd name="connsiteY0" fmla="*/ 0 h 6875037"/>
                <a:gd name="connsiteX1" fmla="*/ 5307221 w 5307221"/>
                <a:gd name="connsiteY1" fmla="*/ 0 h 6875037"/>
                <a:gd name="connsiteX2" fmla="*/ 5523 w 5307221"/>
                <a:gd name="connsiteY2" fmla="*/ 6875037 h 6875037"/>
                <a:gd name="connsiteX3" fmla="*/ 0 w 5307221"/>
                <a:gd name="connsiteY3" fmla="*/ 6875037 h 6875037"/>
                <a:gd name="connsiteX4" fmla="*/ 5301698 w 5307221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221" h="6875037">
                  <a:moveTo>
                    <a:pt x="5301698" y="0"/>
                  </a:moveTo>
                  <a:lnTo>
                    <a:pt x="5307221" y="0"/>
                  </a:lnTo>
                  <a:lnTo>
                    <a:pt x="5523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-12917156" y="-561181"/>
              <a:ext cx="5307687" cy="6875037"/>
            </a:xfrm>
            <a:custGeom>
              <a:avLst/>
              <a:gdLst>
                <a:gd name="connsiteX0" fmla="*/ 5301698 w 5307687"/>
                <a:gd name="connsiteY0" fmla="*/ 0 h 6875037"/>
                <a:gd name="connsiteX1" fmla="*/ 5307687 w 5307687"/>
                <a:gd name="connsiteY1" fmla="*/ 0 h 6875037"/>
                <a:gd name="connsiteX2" fmla="*/ 5989 w 5307687"/>
                <a:gd name="connsiteY2" fmla="*/ 6875037 h 6875037"/>
                <a:gd name="connsiteX3" fmla="*/ 0 w 5307687"/>
                <a:gd name="connsiteY3" fmla="*/ 6875037 h 6875037"/>
                <a:gd name="connsiteX4" fmla="*/ 5301698 w 530768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7" h="6875037">
                  <a:moveTo>
                    <a:pt x="5301698" y="0"/>
                  </a:moveTo>
                  <a:lnTo>
                    <a:pt x="5307687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-12234720" y="-561181"/>
              <a:ext cx="5316898" cy="6875037"/>
            </a:xfrm>
            <a:custGeom>
              <a:avLst/>
              <a:gdLst>
                <a:gd name="connsiteX0" fmla="*/ 5301698 w 5316898"/>
                <a:gd name="connsiteY0" fmla="*/ 0 h 6875037"/>
                <a:gd name="connsiteX1" fmla="*/ 5316898 w 5316898"/>
                <a:gd name="connsiteY1" fmla="*/ 0 h 6875037"/>
                <a:gd name="connsiteX2" fmla="*/ 15200 w 5316898"/>
                <a:gd name="connsiteY2" fmla="*/ 6875037 h 6875037"/>
                <a:gd name="connsiteX3" fmla="*/ 0 w 5316898"/>
                <a:gd name="connsiteY3" fmla="*/ 6875037 h 6875037"/>
                <a:gd name="connsiteX4" fmla="*/ 5301698 w 531689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6898" h="6875037">
                  <a:moveTo>
                    <a:pt x="5301698" y="0"/>
                  </a:moveTo>
                  <a:lnTo>
                    <a:pt x="5316898" y="0"/>
                  </a:lnTo>
                  <a:lnTo>
                    <a:pt x="15200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-11543071" y="-561181"/>
              <a:ext cx="5307687" cy="6875037"/>
            </a:xfrm>
            <a:custGeom>
              <a:avLst/>
              <a:gdLst>
                <a:gd name="connsiteX0" fmla="*/ 5301698 w 5307687"/>
                <a:gd name="connsiteY0" fmla="*/ 0 h 6875037"/>
                <a:gd name="connsiteX1" fmla="*/ 5307687 w 5307687"/>
                <a:gd name="connsiteY1" fmla="*/ 0 h 6875037"/>
                <a:gd name="connsiteX2" fmla="*/ 5989 w 5307687"/>
                <a:gd name="connsiteY2" fmla="*/ 6875037 h 6875037"/>
                <a:gd name="connsiteX3" fmla="*/ 0 w 5307687"/>
                <a:gd name="connsiteY3" fmla="*/ 6875037 h 6875037"/>
                <a:gd name="connsiteX4" fmla="*/ 5301698 w 530768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7" h="6875037">
                  <a:moveTo>
                    <a:pt x="5301698" y="0"/>
                  </a:moveTo>
                  <a:lnTo>
                    <a:pt x="5307687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-10867023" y="-561181"/>
              <a:ext cx="5323286" cy="6875037"/>
            </a:xfrm>
            <a:custGeom>
              <a:avLst/>
              <a:gdLst>
                <a:gd name="connsiteX0" fmla="*/ 5301698 w 5323286"/>
                <a:gd name="connsiteY0" fmla="*/ 0 h 6875037"/>
                <a:gd name="connsiteX1" fmla="*/ 5323286 w 5323286"/>
                <a:gd name="connsiteY1" fmla="*/ 0 h 6875037"/>
                <a:gd name="connsiteX2" fmla="*/ 21587 w 5323286"/>
                <a:gd name="connsiteY2" fmla="*/ 6875037 h 6875037"/>
                <a:gd name="connsiteX3" fmla="*/ 0 w 5323286"/>
                <a:gd name="connsiteY3" fmla="*/ 6875037 h 6875037"/>
                <a:gd name="connsiteX4" fmla="*/ 5301698 w 532328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3286" h="6875037">
                  <a:moveTo>
                    <a:pt x="5301698" y="0"/>
                  </a:moveTo>
                  <a:lnTo>
                    <a:pt x="5323286" y="0"/>
                  </a:lnTo>
                  <a:lnTo>
                    <a:pt x="21587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-10175376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-9492938" y="-561181"/>
              <a:ext cx="5316899" cy="6875037"/>
            </a:xfrm>
            <a:custGeom>
              <a:avLst/>
              <a:gdLst>
                <a:gd name="connsiteX0" fmla="*/ 5301699 w 5316899"/>
                <a:gd name="connsiteY0" fmla="*/ 0 h 6875037"/>
                <a:gd name="connsiteX1" fmla="*/ 5316899 w 5316899"/>
                <a:gd name="connsiteY1" fmla="*/ 0 h 6875037"/>
                <a:gd name="connsiteX2" fmla="*/ 15200 w 5316899"/>
                <a:gd name="connsiteY2" fmla="*/ 6875037 h 6875037"/>
                <a:gd name="connsiteX3" fmla="*/ 0 w 5316899"/>
                <a:gd name="connsiteY3" fmla="*/ 6875037 h 6875037"/>
                <a:gd name="connsiteX4" fmla="*/ 5301699 w 5316899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6899" h="6875037">
                  <a:moveTo>
                    <a:pt x="5301699" y="0"/>
                  </a:moveTo>
                  <a:lnTo>
                    <a:pt x="5316899" y="0"/>
                  </a:lnTo>
                  <a:lnTo>
                    <a:pt x="15200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-8801291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8109177" y="-561181"/>
              <a:ext cx="5307222" cy="6875037"/>
            </a:xfrm>
            <a:custGeom>
              <a:avLst/>
              <a:gdLst>
                <a:gd name="connsiteX0" fmla="*/ 5301699 w 5307222"/>
                <a:gd name="connsiteY0" fmla="*/ 0 h 6875037"/>
                <a:gd name="connsiteX1" fmla="*/ 5307222 w 5307222"/>
                <a:gd name="connsiteY1" fmla="*/ 0 h 6875037"/>
                <a:gd name="connsiteX2" fmla="*/ 5523 w 5307222"/>
                <a:gd name="connsiteY2" fmla="*/ 6875037 h 6875037"/>
                <a:gd name="connsiteX3" fmla="*/ 0 w 5307222"/>
                <a:gd name="connsiteY3" fmla="*/ 6875037 h 6875037"/>
                <a:gd name="connsiteX4" fmla="*/ 5301699 w 5307222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222" h="6875037">
                  <a:moveTo>
                    <a:pt x="5301699" y="0"/>
                  </a:moveTo>
                  <a:lnTo>
                    <a:pt x="5307222" y="0"/>
                  </a:lnTo>
                  <a:lnTo>
                    <a:pt x="5523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7417529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-6735092" y="-466686"/>
              <a:ext cx="5228828" cy="6780542"/>
            </a:xfrm>
            <a:custGeom>
              <a:avLst/>
              <a:gdLst>
                <a:gd name="connsiteX0" fmla="*/ 5228828 w 5228828"/>
                <a:gd name="connsiteY0" fmla="*/ 0 h 6780542"/>
                <a:gd name="connsiteX1" fmla="*/ 5228828 w 5228828"/>
                <a:gd name="connsiteY1" fmla="*/ 19712 h 6780542"/>
                <a:gd name="connsiteX2" fmla="*/ 15200 w 5228828"/>
                <a:gd name="connsiteY2" fmla="*/ 6780542 h 6780542"/>
                <a:gd name="connsiteX3" fmla="*/ 0 w 5228828"/>
                <a:gd name="connsiteY3" fmla="*/ 6780542 h 6780542"/>
                <a:gd name="connsiteX4" fmla="*/ 5228828 w 5228828"/>
                <a:gd name="connsiteY4" fmla="*/ 0 h 678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28828" h="6780542">
                  <a:moveTo>
                    <a:pt x="5228828" y="0"/>
                  </a:moveTo>
                  <a:lnTo>
                    <a:pt x="5228828" y="19712"/>
                  </a:lnTo>
                  <a:lnTo>
                    <a:pt x="15200" y="6780542"/>
                  </a:lnTo>
                  <a:lnTo>
                    <a:pt x="0" y="6780542"/>
                  </a:lnTo>
                  <a:lnTo>
                    <a:pt x="522882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-6043444" y="430216"/>
              <a:ext cx="4537180" cy="5883640"/>
            </a:xfrm>
            <a:custGeom>
              <a:avLst/>
              <a:gdLst>
                <a:gd name="connsiteX0" fmla="*/ 4537180 w 4537180"/>
                <a:gd name="connsiteY0" fmla="*/ 0 h 5883640"/>
                <a:gd name="connsiteX1" fmla="*/ 4537180 w 4537180"/>
                <a:gd name="connsiteY1" fmla="*/ 7767 h 5883640"/>
                <a:gd name="connsiteX2" fmla="*/ 5988 w 4537180"/>
                <a:gd name="connsiteY2" fmla="*/ 5883640 h 5883640"/>
                <a:gd name="connsiteX3" fmla="*/ 0 w 4537180"/>
                <a:gd name="connsiteY3" fmla="*/ 5883640 h 5883640"/>
                <a:gd name="connsiteX4" fmla="*/ 4537180 w 4537180"/>
                <a:gd name="connsiteY4" fmla="*/ 0 h 5883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80" h="5883640">
                  <a:moveTo>
                    <a:pt x="4537180" y="0"/>
                  </a:moveTo>
                  <a:lnTo>
                    <a:pt x="4537180" y="7767"/>
                  </a:lnTo>
                  <a:lnTo>
                    <a:pt x="5988" y="5883640"/>
                  </a:lnTo>
                  <a:lnTo>
                    <a:pt x="0" y="5883640"/>
                  </a:lnTo>
                  <a:lnTo>
                    <a:pt x="453718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-5345808" y="1334885"/>
              <a:ext cx="3839544" cy="4978971"/>
            </a:xfrm>
            <a:custGeom>
              <a:avLst/>
              <a:gdLst>
                <a:gd name="connsiteX0" fmla="*/ 3839544 w 3839544"/>
                <a:gd name="connsiteY0" fmla="*/ 0 h 4978971"/>
                <a:gd name="connsiteX1" fmla="*/ 3839544 w 3839544"/>
                <a:gd name="connsiteY1" fmla="*/ 21549 h 4978971"/>
                <a:gd name="connsiteX2" fmla="*/ 16618 w 3839544"/>
                <a:gd name="connsiteY2" fmla="*/ 4978971 h 4978971"/>
                <a:gd name="connsiteX3" fmla="*/ 0 w 3839544"/>
                <a:gd name="connsiteY3" fmla="*/ 4978971 h 4978971"/>
                <a:gd name="connsiteX4" fmla="*/ 3839544 w 3839544"/>
                <a:gd name="connsiteY4" fmla="*/ 0 h 4978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39544" h="4978971">
                  <a:moveTo>
                    <a:pt x="3839544" y="0"/>
                  </a:moveTo>
                  <a:lnTo>
                    <a:pt x="3839544" y="21549"/>
                  </a:lnTo>
                  <a:lnTo>
                    <a:pt x="16618" y="4978971"/>
                  </a:lnTo>
                  <a:lnTo>
                    <a:pt x="0" y="4978971"/>
                  </a:lnTo>
                  <a:lnTo>
                    <a:pt x="3839544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-4637542" y="2253336"/>
              <a:ext cx="3131278" cy="4060520"/>
            </a:xfrm>
            <a:custGeom>
              <a:avLst/>
              <a:gdLst>
                <a:gd name="connsiteX0" fmla="*/ 3131278 w 3131278"/>
                <a:gd name="connsiteY0" fmla="*/ 0 h 4060520"/>
                <a:gd name="connsiteX1" fmla="*/ 3131278 w 3131278"/>
                <a:gd name="connsiteY1" fmla="*/ 7766 h 4060520"/>
                <a:gd name="connsiteX2" fmla="*/ 5989 w 3131278"/>
                <a:gd name="connsiteY2" fmla="*/ 4060520 h 4060520"/>
                <a:gd name="connsiteX3" fmla="*/ 0 w 3131278"/>
                <a:gd name="connsiteY3" fmla="*/ 4060520 h 4060520"/>
                <a:gd name="connsiteX4" fmla="*/ 3131278 w 3131278"/>
                <a:gd name="connsiteY4" fmla="*/ 0 h 406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278" h="4060520">
                  <a:moveTo>
                    <a:pt x="3131278" y="0"/>
                  </a:moveTo>
                  <a:lnTo>
                    <a:pt x="3131278" y="7766"/>
                  </a:lnTo>
                  <a:lnTo>
                    <a:pt x="5989" y="4060520"/>
                  </a:lnTo>
                  <a:lnTo>
                    <a:pt x="0" y="4060520"/>
                  </a:lnTo>
                  <a:lnTo>
                    <a:pt x="313127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-3955104" y="3138293"/>
              <a:ext cx="2448841" cy="3175563"/>
            </a:xfrm>
            <a:custGeom>
              <a:avLst/>
              <a:gdLst>
                <a:gd name="connsiteX0" fmla="*/ 2448841 w 2448841"/>
                <a:gd name="connsiteY0" fmla="*/ 0 h 3175563"/>
                <a:gd name="connsiteX1" fmla="*/ 2448841 w 2448841"/>
                <a:gd name="connsiteY1" fmla="*/ 19711 h 3175563"/>
                <a:gd name="connsiteX2" fmla="*/ 15200 w 2448841"/>
                <a:gd name="connsiteY2" fmla="*/ 3175563 h 3175563"/>
                <a:gd name="connsiteX3" fmla="*/ 0 w 2448841"/>
                <a:gd name="connsiteY3" fmla="*/ 3175563 h 3175563"/>
                <a:gd name="connsiteX4" fmla="*/ 2448841 w 2448841"/>
                <a:gd name="connsiteY4" fmla="*/ 0 h 3175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8841" h="3175563">
                  <a:moveTo>
                    <a:pt x="2448841" y="0"/>
                  </a:moveTo>
                  <a:lnTo>
                    <a:pt x="2448841" y="19711"/>
                  </a:lnTo>
                  <a:lnTo>
                    <a:pt x="15200" y="3175563"/>
                  </a:lnTo>
                  <a:lnTo>
                    <a:pt x="0" y="3175563"/>
                  </a:lnTo>
                  <a:lnTo>
                    <a:pt x="244884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-3263458" y="4035196"/>
              <a:ext cx="1757194" cy="2278660"/>
            </a:xfrm>
            <a:custGeom>
              <a:avLst/>
              <a:gdLst>
                <a:gd name="connsiteX0" fmla="*/ 1757194 w 1757194"/>
                <a:gd name="connsiteY0" fmla="*/ 0 h 2278660"/>
                <a:gd name="connsiteX1" fmla="*/ 1757194 w 1757194"/>
                <a:gd name="connsiteY1" fmla="*/ 7766 h 2278660"/>
                <a:gd name="connsiteX2" fmla="*/ 5989 w 1757194"/>
                <a:gd name="connsiteY2" fmla="*/ 2278660 h 2278660"/>
                <a:gd name="connsiteX3" fmla="*/ 0 w 1757194"/>
                <a:gd name="connsiteY3" fmla="*/ 2278660 h 2278660"/>
                <a:gd name="connsiteX4" fmla="*/ 1757194 w 1757194"/>
                <a:gd name="connsiteY4" fmla="*/ 0 h 2278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7194" h="2278660">
                  <a:moveTo>
                    <a:pt x="1757194" y="0"/>
                  </a:moveTo>
                  <a:lnTo>
                    <a:pt x="1757194" y="7766"/>
                  </a:lnTo>
                  <a:lnTo>
                    <a:pt x="5989" y="2278660"/>
                  </a:lnTo>
                  <a:lnTo>
                    <a:pt x="0" y="2278660"/>
                  </a:lnTo>
                  <a:lnTo>
                    <a:pt x="1757194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-2571342" y="4932702"/>
              <a:ext cx="1065079" cy="1381154"/>
            </a:xfrm>
            <a:custGeom>
              <a:avLst/>
              <a:gdLst>
                <a:gd name="connsiteX0" fmla="*/ 1065079 w 1065079"/>
                <a:gd name="connsiteY0" fmla="*/ 0 h 1381154"/>
                <a:gd name="connsiteX1" fmla="*/ 1065079 w 1065079"/>
                <a:gd name="connsiteY1" fmla="*/ 7162 h 1381154"/>
                <a:gd name="connsiteX2" fmla="*/ 5522 w 1065079"/>
                <a:gd name="connsiteY2" fmla="*/ 1381154 h 1381154"/>
                <a:gd name="connsiteX3" fmla="*/ 0 w 1065079"/>
                <a:gd name="connsiteY3" fmla="*/ 1381154 h 1381154"/>
                <a:gd name="connsiteX4" fmla="*/ 1065079 w 1065079"/>
                <a:gd name="connsiteY4" fmla="*/ 0 h 1381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079" h="1381154">
                  <a:moveTo>
                    <a:pt x="1065079" y="0"/>
                  </a:moveTo>
                  <a:lnTo>
                    <a:pt x="1065079" y="7162"/>
                  </a:lnTo>
                  <a:lnTo>
                    <a:pt x="5522" y="1381154"/>
                  </a:lnTo>
                  <a:lnTo>
                    <a:pt x="0" y="1381154"/>
                  </a:lnTo>
                  <a:lnTo>
                    <a:pt x="106507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-1879694" y="5829604"/>
              <a:ext cx="373431" cy="484252"/>
            </a:xfrm>
            <a:custGeom>
              <a:avLst/>
              <a:gdLst>
                <a:gd name="connsiteX0" fmla="*/ 373431 w 373431"/>
                <a:gd name="connsiteY0" fmla="*/ 0 h 484252"/>
                <a:gd name="connsiteX1" fmla="*/ 373431 w 373431"/>
                <a:gd name="connsiteY1" fmla="*/ 7766 h 484252"/>
                <a:gd name="connsiteX2" fmla="*/ 5989 w 373431"/>
                <a:gd name="connsiteY2" fmla="*/ 484252 h 484252"/>
                <a:gd name="connsiteX3" fmla="*/ 0 w 373431"/>
                <a:gd name="connsiteY3" fmla="*/ 484252 h 484252"/>
                <a:gd name="connsiteX4" fmla="*/ 373431 w 373431"/>
                <a:gd name="connsiteY4" fmla="*/ 0 h 484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431" h="484252">
                  <a:moveTo>
                    <a:pt x="373431" y="0"/>
                  </a:moveTo>
                  <a:lnTo>
                    <a:pt x="373431" y="7766"/>
                  </a:lnTo>
                  <a:lnTo>
                    <a:pt x="5989" y="484252"/>
                  </a:lnTo>
                  <a:lnTo>
                    <a:pt x="0" y="484252"/>
                  </a:lnTo>
                  <a:lnTo>
                    <a:pt x="37343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0" y="5061857"/>
            <a:ext cx="12211050" cy="1796143"/>
          </a:xfrm>
          <a:custGeom>
            <a:avLst/>
            <a:gdLst>
              <a:gd name="connsiteX0" fmla="*/ 0 w 12211050"/>
              <a:gd name="connsiteY0" fmla="*/ 0 h 653143"/>
              <a:gd name="connsiteX1" fmla="*/ 12211050 w 12211050"/>
              <a:gd name="connsiteY1" fmla="*/ 0 h 653143"/>
              <a:gd name="connsiteX2" fmla="*/ 12211050 w 12211050"/>
              <a:gd name="connsiteY2" fmla="*/ 653143 h 653143"/>
              <a:gd name="connsiteX3" fmla="*/ 0 w 12211050"/>
              <a:gd name="connsiteY3" fmla="*/ 653143 h 653143"/>
              <a:gd name="connsiteX4" fmla="*/ 0 w 12211050"/>
              <a:gd name="connsiteY4" fmla="*/ 0 h 653143"/>
              <a:gd name="connsiteX0-1" fmla="*/ 0 w 12211050"/>
              <a:gd name="connsiteY0-2" fmla="*/ 1143000 h 1796143"/>
              <a:gd name="connsiteX1-3" fmla="*/ 12198350 w 12211050"/>
              <a:gd name="connsiteY1-4" fmla="*/ 0 h 1796143"/>
              <a:gd name="connsiteX2-5" fmla="*/ 12211050 w 12211050"/>
              <a:gd name="connsiteY2-6" fmla="*/ 1796143 h 1796143"/>
              <a:gd name="connsiteX3-7" fmla="*/ 0 w 12211050"/>
              <a:gd name="connsiteY3-8" fmla="*/ 1796143 h 1796143"/>
              <a:gd name="connsiteX4-9" fmla="*/ 0 w 12211050"/>
              <a:gd name="connsiteY4-10" fmla="*/ 1143000 h 17961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211050" h="1796143">
                <a:moveTo>
                  <a:pt x="0" y="1143000"/>
                </a:moveTo>
                <a:lnTo>
                  <a:pt x="12198350" y="0"/>
                </a:lnTo>
                <a:cubicBezTo>
                  <a:pt x="12202583" y="598714"/>
                  <a:pt x="12206817" y="1197429"/>
                  <a:pt x="12211050" y="1796143"/>
                </a:cubicBezTo>
                <a:lnTo>
                  <a:pt x="0" y="1796143"/>
                </a:lnTo>
                <a:lnTo>
                  <a:pt x="0" y="1143000"/>
                </a:lnTo>
                <a:close/>
              </a:path>
            </a:pathLst>
          </a:custGeom>
          <a:solidFill>
            <a:srgbClr val="383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0" y="6420108"/>
            <a:ext cx="12211050" cy="119433"/>
          </a:xfrm>
          <a:prstGeom prst="rect">
            <a:avLst/>
          </a:prstGeom>
          <a:solidFill>
            <a:srgbClr val="B89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6" name="直接连接符 275"/>
          <p:cNvCxnSpPr/>
          <p:nvPr/>
        </p:nvCxnSpPr>
        <p:spPr>
          <a:xfrm>
            <a:off x="3506470" y="1053465"/>
            <a:ext cx="5347335" cy="0"/>
          </a:xfrm>
          <a:prstGeom prst="line">
            <a:avLst/>
          </a:prstGeom>
          <a:ln w="76200" cmpd="thinThick">
            <a:solidFill>
              <a:srgbClr val="B8906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文本框 123"/>
          <p:cNvSpPr txBox="1"/>
          <p:nvPr/>
        </p:nvSpPr>
        <p:spPr>
          <a:xfrm>
            <a:off x="2623459" y="265108"/>
            <a:ext cx="71014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数据库功能</a:t>
            </a:r>
            <a:r>
              <a:rPr lang="en-US" altLang="zh-CN" sz="4400" dirty="0" smtClean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原版阅读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5" name="组合 124"/>
          <p:cNvGrpSpPr/>
          <p:nvPr/>
        </p:nvGrpSpPr>
        <p:grpSpPr>
          <a:xfrm>
            <a:off x="2011297" y="1422092"/>
            <a:ext cx="8673576" cy="5485302"/>
            <a:chOff x="1557403" y="677110"/>
            <a:chExt cx="6182949" cy="3871374"/>
          </a:xfrm>
        </p:grpSpPr>
        <p:grpSp>
          <p:nvGrpSpPr>
            <p:cNvPr id="126" name="Group 14"/>
            <p:cNvGrpSpPr>
              <a:grpSpLocks noChangeAspect="1"/>
            </p:cNvGrpSpPr>
            <p:nvPr/>
          </p:nvGrpSpPr>
          <p:grpSpPr>
            <a:xfrm>
              <a:off x="1557403" y="677110"/>
              <a:ext cx="6182949" cy="3871374"/>
              <a:chOff x="3785121" y="1812418"/>
              <a:chExt cx="4627889" cy="2669541"/>
            </a:xfrm>
          </p:grpSpPr>
          <p:pic>
            <p:nvPicPr>
              <p:cNvPr id="128" name="Picture 15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9641"/>
              <a:stretch>
                <a:fillRect/>
              </a:stretch>
            </p:blipFill>
            <p:spPr>
              <a:xfrm>
                <a:off x="3785121" y="1812418"/>
                <a:ext cx="4627889" cy="2659434"/>
              </a:xfrm>
              <a:prstGeom prst="rect">
                <a:avLst/>
              </a:prstGeom>
            </p:spPr>
          </p:pic>
          <p:sp>
            <p:nvSpPr>
              <p:cNvPr id="129" name="Rectangle 16"/>
              <p:cNvSpPr/>
              <p:nvPr/>
            </p:nvSpPr>
            <p:spPr>
              <a:xfrm>
                <a:off x="4121833" y="1997959"/>
                <a:ext cx="3960000" cy="2484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pic>
          <p:nvPicPr>
            <p:cNvPr id="127" name="图片 12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7258" y="898020"/>
              <a:ext cx="5290636" cy="363580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-1" y="9423"/>
            <a:ext cx="12192001" cy="6848577"/>
            <a:chOff x="-13698264" y="-561181"/>
            <a:chExt cx="12192001" cy="6875037"/>
          </a:xfrm>
          <a:solidFill>
            <a:schemeClr val="bg1">
              <a:lumMod val="95000"/>
            </a:schemeClr>
          </a:solidFill>
        </p:grpSpPr>
        <p:sp>
          <p:nvSpPr>
            <p:cNvPr id="19" name="任意多边形 18"/>
            <p:cNvSpPr/>
            <p:nvPr/>
          </p:nvSpPr>
          <p:spPr>
            <a:xfrm>
              <a:off x="-13698263" y="-561181"/>
              <a:ext cx="579903" cy="751996"/>
            </a:xfrm>
            <a:custGeom>
              <a:avLst/>
              <a:gdLst>
                <a:gd name="connsiteX0" fmla="*/ 0 w 579903"/>
                <a:gd name="connsiteY0" fmla="*/ 0 h 751996"/>
                <a:gd name="connsiteX1" fmla="*/ 579903 w 579903"/>
                <a:gd name="connsiteY1" fmla="*/ 0 h 751996"/>
                <a:gd name="connsiteX2" fmla="*/ 0 w 579903"/>
                <a:gd name="connsiteY2" fmla="*/ 751996 h 751996"/>
                <a:gd name="connsiteX3" fmla="*/ 0 w 579903"/>
                <a:gd name="connsiteY3" fmla="*/ 0 h 751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9903" h="751996">
                  <a:moveTo>
                    <a:pt x="0" y="0"/>
                  </a:moveTo>
                  <a:lnTo>
                    <a:pt x="579903" y="0"/>
                  </a:lnTo>
                  <a:lnTo>
                    <a:pt x="0" y="7519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-13698264" y="-561181"/>
              <a:ext cx="1262340" cy="1636953"/>
            </a:xfrm>
            <a:custGeom>
              <a:avLst/>
              <a:gdLst>
                <a:gd name="connsiteX0" fmla="*/ 585892 w 1262340"/>
                <a:gd name="connsiteY0" fmla="*/ 0 h 1636953"/>
                <a:gd name="connsiteX1" fmla="*/ 1262340 w 1262340"/>
                <a:gd name="connsiteY1" fmla="*/ 0 h 1636953"/>
                <a:gd name="connsiteX2" fmla="*/ 0 w 1262340"/>
                <a:gd name="connsiteY2" fmla="*/ 1636953 h 1636953"/>
                <a:gd name="connsiteX3" fmla="*/ 0 w 1262340"/>
                <a:gd name="connsiteY3" fmla="*/ 759762 h 1636953"/>
                <a:gd name="connsiteX4" fmla="*/ 585892 w 1262340"/>
                <a:gd name="connsiteY4" fmla="*/ 0 h 1636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340" h="1636953">
                  <a:moveTo>
                    <a:pt x="585892" y="0"/>
                  </a:moveTo>
                  <a:lnTo>
                    <a:pt x="1262340" y="0"/>
                  </a:lnTo>
                  <a:lnTo>
                    <a:pt x="0" y="1636953"/>
                  </a:lnTo>
                  <a:lnTo>
                    <a:pt x="0" y="759762"/>
                  </a:lnTo>
                  <a:lnTo>
                    <a:pt x="58589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-13698264" y="-561181"/>
              <a:ext cx="1953988" cy="2533855"/>
            </a:xfrm>
            <a:custGeom>
              <a:avLst/>
              <a:gdLst>
                <a:gd name="connsiteX0" fmla="*/ 1277540 w 1953988"/>
                <a:gd name="connsiteY0" fmla="*/ 0 h 2533855"/>
                <a:gd name="connsiteX1" fmla="*/ 1953988 w 1953988"/>
                <a:gd name="connsiteY1" fmla="*/ 0 h 2533855"/>
                <a:gd name="connsiteX2" fmla="*/ 0 w 1953988"/>
                <a:gd name="connsiteY2" fmla="*/ 2533855 h 2533855"/>
                <a:gd name="connsiteX3" fmla="*/ 0 w 1953988"/>
                <a:gd name="connsiteY3" fmla="*/ 1656664 h 2533855"/>
                <a:gd name="connsiteX4" fmla="*/ 1277540 w 1953988"/>
                <a:gd name="connsiteY4" fmla="*/ 0 h 2533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3988" h="2533855">
                  <a:moveTo>
                    <a:pt x="1277540" y="0"/>
                  </a:moveTo>
                  <a:lnTo>
                    <a:pt x="1953988" y="0"/>
                  </a:lnTo>
                  <a:lnTo>
                    <a:pt x="0" y="2533855"/>
                  </a:lnTo>
                  <a:lnTo>
                    <a:pt x="0" y="1656664"/>
                  </a:lnTo>
                  <a:lnTo>
                    <a:pt x="127754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-13698263" y="-561181"/>
              <a:ext cx="2633311" cy="3414775"/>
            </a:xfrm>
            <a:custGeom>
              <a:avLst/>
              <a:gdLst>
                <a:gd name="connsiteX0" fmla="*/ 1959977 w 2633311"/>
                <a:gd name="connsiteY0" fmla="*/ 0 h 3414775"/>
                <a:gd name="connsiteX1" fmla="*/ 2633311 w 2633311"/>
                <a:gd name="connsiteY1" fmla="*/ 0 h 3414775"/>
                <a:gd name="connsiteX2" fmla="*/ 0 w 2633311"/>
                <a:gd name="connsiteY2" fmla="*/ 3414775 h 3414775"/>
                <a:gd name="connsiteX3" fmla="*/ 0 w 2633311"/>
                <a:gd name="connsiteY3" fmla="*/ 2541621 h 3414775"/>
                <a:gd name="connsiteX4" fmla="*/ 1959977 w 2633311"/>
                <a:gd name="connsiteY4" fmla="*/ 0 h 341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3311" h="3414775">
                  <a:moveTo>
                    <a:pt x="1959977" y="0"/>
                  </a:moveTo>
                  <a:lnTo>
                    <a:pt x="2633311" y="0"/>
                  </a:lnTo>
                  <a:lnTo>
                    <a:pt x="0" y="3414775"/>
                  </a:lnTo>
                  <a:lnTo>
                    <a:pt x="0" y="2541621"/>
                  </a:lnTo>
                  <a:lnTo>
                    <a:pt x="1959977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-13698263" y="-561181"/>
              <a:ext cx="3324959" cy="4311677"/>
            </a:xfrm>
            <a:custGeom>
              <a:avLst/>
              <a:gdLst>
                <a:gd name="connsiteX0" fmla="*/ 2651625 w 3324959"/>
                <a:gd name="connsiteY0" fmla="*/ 0 h 4311677"/>
                <a:gd name="connsiteX1" fmla="*/ 3324959 w 3324959"/>
                <a:gd name="connsiteY1" fmla="*/ 0 h 4311677"/>
                <a:gd name="connsiteX2" fmla="*/ 0 w 3324959"/>
                <a:gd name="connsiteY2" fmla="*/ 4311677 h 4311677"/>
                <a:gd name="connsiteX3" fmla="*/ 0 w 3324959"/>
                <a:gd name="connsiteY3" fmla="*/ 3438523 h 4311677"/>
                <a:gd name="connsiteX4" fmla="*/ 2651625 w 3324959"/>
                <a:gd name="connsiteY4" fmla="*/ 0 h 431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4959" h="4311677">
                  <a:moveTo>
                    <a:pt x="2651625" y="0"/>
                  </a:moveTo>
                  <a:lnTo>
                    <a:pt x="3324959" y="0"/>
                  </a:lnTo>
                  <a:lnTo>
                    <a:pt x="0" y="4311677"/>
                  </a:lnTo>
                  <a:lnTo>
                    <a:pt x="0" y="3438523"/>
                  </a:lnTo>
                  <a:lnTo>
                    <a:pt x="265162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-13698263" y="-561181"/>
              <a:ext cx="4007395" cy="5196635"/>
            </a:xfrm>
            <a:custGeom>
              <a:avLst/>
              <a:gdLst>
                <a:gd name="connsiteX0" fmla="*/ 3330948 w 4007395"/>
                <a:gd name="connsiteY0" fmla="*/ 0 h 5196635"/>
                <a:gd name="connsiteX1" fmla="*/ 4007395 w 4007395"/>
                <a:gd name="connsiteY1" fmla="*/ 0 h 5196635"/>
                <a:gd name="connsiteX2" fmla="*/ 0 w 4007395"/>
                <a:gd name="connsiteY2" fmla="*/ 5196635 h 5196635"/>
                <a:gd name="connsiteX3" fmla="*/ 0 w 4007395"/>
                <a:gd name="connsiteY3" fmla="*/ 4319443 h 5196635"/>
                <a:gd name="connsiteX4" fmla="*/ 3330948 w 4007395"/>
                <a:gd name="connsiteY4" fmla="*/ 0 h 519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7395" h="5196635">
                  <a:moveTo>
                    <a:pt x="3330948" y="0"/>
                  </a:moveTo>
                  <a:lnTo>
                    <a:pt x="4007395" y="0"/>
                  </a:lnTo>
                  <a:lnTo>
                    <a:pt x="0" y="5196635"/>
                  </a:lnTo>
                  <a:lnTo>
                    <a:pt x="0" y="4319443"/>
                  </a:lnTo>
                  <a:lnTo>
                    <a:pt x="333094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-13698263" y="-561181"/>
              <a:ext cx="4699043" cy="6093537"/>
            </a:xfrm>
            <a:custGeom>
              <a:avLst/>
              <a:gdLst>
                <a:gd name="connsiteX0" fmla="*/ 4022595 w 4699043"/>
                <a:gd name="connsiteY0" fmla="*/ 0 h 6093537"/>
                <a:gd name="connsiteX1" fmla="*/ 4699043 w 4699043"/>
                <a:gd name="connsiteY1" fmla="*/ 0 h 6093537"/>
                <a:gd name="connsiteX2" fmla="*/ 0 w 4699043"/>
                <a:gd name="connsiteY2" fmla="*/ 6093537 h 6093537"/>
                <a:gd name="connsiteX3" fmla="*/ 0 w 4699043"/>
                <a:gd name="connsiteY3" fmla="*/ 5216345 h 6093537"/>
                <a:gd name="connsiteX4" fmla="*/ 4022595 w 4699043"/>
                <a:gd name="connsiteY4" fmla="*/ 0 h 609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9043" h="6093537">
                  <a:moveTo>
                    <a:pt x="4022595" y="0"/>
                  </a:moveTo>
                  <a:lnTo>
                    <a:pt x="4699043" y="0"/>
                  </a:lnTo>
                  <a:lnTo>
                    <a:pt x="0" y="6093537"/>
                  </a:lnTo>
                  <a:lnTo>
                    <a:pt x="0" y="5216345"/>
                  </a:lnTo>
                  <a:lnTo>
                    <a:pt x="402259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13698263" y="-561181"/>
              <a:ext cx="5391157" cy="6875037"/>
            </a:xfrm>
            <a:custGeom>
              <a:avLst/>
              <a:gdLst>
                <a:gd name="connsiteX0" fmla="*/ 4705032 w 5391157"/>
                <a:gd name="connsiteY0" fmla="*/ 0 h 6875037"/>
                <a:gd name="connsiteX1" fmla="*/ 5391157 w 5391157"/>
                <a:gd name="connsiteY1" fmla="*/ 0 h 6875037"/>
                <a:gd name="connsiteX2" fmla="*/ 89459 w 5391157"/>
                <a:gd name="connsiteY2" fmla="*/ 6875037 h 6875037"/>
                <a:gd name="connsiteX3" fmla="*/ 0 w 5391157"/>
                <a:gd name="connsiteY3" fmla="*/ 6875037 h 6875037"/>
                <a:gd name="connsiteX4" fmla="*/ 0 w 5391157"/>
                <a:gd name="connsiteY4" fmla="*/ 6101303 h 6875037"/>
                <a:gd name="connsiteX5" fmla="*/ 4705032 w 5391157"/>
                <a:gd name="connsiteY5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91157" h="6875037">
                  <a:moveTo>
                    <a:pt x="4705032" y="0"/>
                  </a:moveTo>
                  <a:lnTo>
                    <a:pt x="5391157" y="0"/>
                  </a:lnTo>
                  <a:lnTo>
                    <a:pt x="89459" y="6875037"/>
                  </a:lnTo>
                  <a:lnTo>
                    <a:pt x="0" y="6875037"/>
                  </a:lnTo>
                  <a:lnTo>
                    <a:pt x="0" y="6101303"/>
                  </a:lnTo>
                  <a:lnTo>
                    <a:pt x="470503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-13603281" y="-561181"/>
              <a:ext cx="5987823" cy="6875037"/>
            </a:xfrm>
            <a:custGeom>
              <a:avLst/>
              <a:gdLst>
                <a:gd name="connsiteX0" fmla="*/ 5301698 w 5987823"/>
                <a:gd name="connsiteY0" fmla="*/ 0 h 6875037"/>
                <a:gd name="connsiteX1" fmla="*/ 5987823 w 5987823"/>
                <a:gd name="connsiteY1" fmla="*/ 0 h 6875037"/>
                <a:gd name="connsiteX2" fmla="*/ 686125 w 5987823"/>
                <a:gd name="connsiteY2" fmla="*/ 6875037 h 6875037"/>
                <a:gd name="connsiteX3" fmla="*/ 0 w 5987823"/>
                <a:gd name="connsiteY3" fmla="*/ 6875037 h 6875037"/>
                <a:gd name="connsiteX4" fmla="*/ 5301698 w 5987823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3" h="6875037">
                  <a:moveTo>
                    <a:pt x="5301698" y="0"/>
                  </a:moveTo>
                  <a:lnTo>
                    <a:pt x="5987823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-12911168" y="-561181"/>
              <a:ext cx="5978146" cy="6875037"/>
            </a:xfrm>
            <a:custGeom>
              <a:avLst/>
              <a:gdLst>
                <a:gd name="connsiteX0" fmla="*/ 5301698 w 5978146"/>
                <a:gd name="connsiteY0" fmla="*/ 0 h 6875037"/>
                <a:gd name="connsiteX1" fmla="*/ 5978146 w 5978146"/>
                <a:gd name="connsiteY1" fmla="*/ 0 h 6875037"/>
                <a:gd name="connsiteX2" fmla="*/ 676448 w 5978146"/>
                <a:gd name="connsiteY2" fmla="*/ 6875037 h 6875037"/>
                <a:gd name="connsiteX3" fmla="*/ 0 w 5978146"/>
                <a:gd name="connsiteY3" fmla="*/ 6875037 h 6875037"/>
                <a:gd name="connsiteX4" fmla="*/ 5301698 w 597814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6" h="6875037">
                  <a:moveTo>
                    <a:pt x="5301698" y="0"/>
                  </a:moveTo>
                  <a:lnTo>
                    <a:pt x="5978146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-12219520" y="-561181"/>
              <a:ext cx="5978146" cy="6875037"/>
            </a:xfrm>
            <a:custGeom>
              <a:avLst/>
              <a:gdLst>
                <a:gd name="connsiteX0" fmla="*/ 5301698 w 5978146"/>
                <a:gd name="connsiteY0" fmla="*/ 0 h 6875037"/>
                <a:gd name="connsiteX1" fmla="*/ 5978146 w 5978146"/>
                <a:gd name="connsiteY1" fmla="*/ 0 h 6875037"/>
                <a:gd name="connsiteX2" fmla="*/ 676448 w 5978146"/>
                <a:gd name="connsiteY2" fmla="*/ 6875037 h 6875037"/>
                <a:gd name="connsiteX3" fmla="*/ 0 w 5978146"/>
                <a:gd name="connsiteY3" fmla="*/ 6875037 h 6875037"/>
                <a:gd name="connsiteX4" fmla="*/ 5301698 w 597814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6" h="6875037">
                  <a:moveTo>
                    <a:pt x="5301698" y="0"/>
                  </a:moveTo>
                  <a:lnTo>
                    <a:pt x="5978146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-11537083" y="-561181"/>
              <a:ext cx="5971758" cy="6875037"/>
            </a:xfrm>
            <a:custGeom>
              <a:avLst/>
              <a:gdLst>
                <a:gd name="connsiteX0" fmla="*/ 5301698 w 5971758"/>
                <a:gd name="connsiteY0" fmla="*/ 0 h 6875037"/>
                <a:gd name="connsiteX1" fmla="*/ 5971758 w 5971758"/>
                <a:gd name="connsiteY1" fmla="*/ 0 h 6875037"/>
                <a:gd name="connsiteX2" fmla="*/ 670060 w 5971758"/>
                <a:gd name="connsiteY2" fmla="*/ 6875037 h 6875037"/>
                <a:gd name="connsiteX3" fmla="*/ 0 w 5971758"/>
                <a:gd name="connsiteY3" fmla="*/ 6875037 h 6875037"/>
                <a:gd name="connsiteX4" fmla="*/ 5301698 w 597175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1758" h="6875037">
                  <a:moveTo>
                    <a:pt x="5301698" y="0"/>
                  </a:moveTo>
                  <a:lnTo>
                    <a:pt x="5971758" y="0"/>
                  </a:lnTo>
                  <a:lnTo>
                    <a:pt x="670060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-10845435" y="-561181"/>
              <a:ext cx="5971759" cy="6875037"/>
            </a:xfrm>
            <a:custGeom>
              <a:avLst/>
              <a:gdLst>
                <a:gd name="connsiteX0" fmla="*/ 5301699 w 5971759"/>
                <a:gd name="connsiteY0" fmla="*/ 0 h 6875037"/>
                <a:gd name="connsiteX1" fmla="*/ 5971759 w 5971759"/>
                <a:gd name="connsiteY1" fmla="*/ 0 h 6875037"/>
                <a:gd name="connsiteX2" fmla="*/ 670060 w 5971759"/>
                <a:gd name="connsiteY2" fmla="*/ 6875037 h 6875037"/>
                <a:gd name="connsiteX3" fmla="*/ 0 w 5971759"/>
                <a:gd name="connsiteY3" fmla="*/ 6875037 h 6875037"/>
                <a:gd name="connsiteX4" fmla="*/ 5301699 w 5971759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1759" h="6875037">
                  <a:moveTo>
                    <a:pt x="5301699" y="0"/>
                  </a:moveTo>
                  <a:lnTo>
                    <a:pt x="5971759" y="0"/>
                  </a:lnTo>
                  <a:lnTo>
                    <a:pt x="670060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-10169386" y="-561181"/>
              <a:ext cx="5978147" cy="6875037"/>
            </a:xfrm>
            <a:custGeom>
              <a:avLst/>
              <a:gdLst>
                <a:gd name="connsiteX0" fmla="*/ 5301699 w 5978147"/>
                <a:gd name="connsiteY0" fmla="*/ 0 h 6875037"/>
                <a:gd name="connsiteX1" fmla="*/ 5978147 w 5978147"/>
                <a:gd name="connsiteY1" fmla="*/ 0 h 6875037"/>
                <a:gd name="connsiteX2" fmla="*/ 676448 w 5978147"/>
                <a:gd name="connsiteY2" fmla="*/ 6875037 h 6875037"/>
                <a:gd name="connsiteX3" fmla="*/ 0 w 5978147"/>
                <a:gd name="connsiteY3" fmla="*/ 6875037 h 6875037"/>
                <a:gd name="connsiteX4" fmla="*/ 5301699 w 597814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7" h="6875037">
                  <a:moveTo>
                    <a:pt x="5301699" y="0"/>
                  </a:moveTo>
                  <a:lnTo>
                    <a:pt x="5978147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-9477738" y="-561181"/>
              <a:ext cx="5978147" cy="6875037"/>
            </a:xfrm>
            <a:custGeom>
              <a:avLst/>
              <a:gdLst>
                <a:gd name="connsiteX0" fmla="*/ 5301699 w 5978147"/>
                <a:gd name="connsiteY0" fmla="*/ 0 h 6875037"/>
                <a:gd name="connsiteX1" fmla="*/ 5978147 w 5978147"/>
                <a:gd name="connsiteY1" fmla="*/ 0 h 6875037"/>
                <a:gd name="connsiteX2" fmla="*/ 676448 w 5978147"/>
                <a:gd name="connsiteY2" fmla="*/ 6875037 h 6875037"/>
                <a:gd name="connsiteX3" fmla="*/ 0 w 5978147"/>
                <a:gd name="connsiteY3" fmla="*/ 6875037 h 6875037"/>
                <a:gd name="connsiteX4" fmla="*/ 5301699 w 597814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7" h="6875037">
                  <a:moveTo>
                    <a:pt x="5301699" y="0"/>
                  </a:moveTo>
                  <a:lnTo>
                    <a:pt x="5978147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-8795302" y="-561181"/>
              <a:ext cx="5987824" cy="6875037"/>
            </a:xfrm>
            <a:custGeom>
              <a:avLst/>
              <a:gdLst>
                <a:gd name="connsiteX0" fmla="*/ 5301699 w 5987824"/>
                <a:gd name="connsiteY0" fmla="*/ 0 h 6875037"/>
                <a:gd name="connsiteX1" fmla="*/ 5987824 w 5987824"/>
                <a:gd name="connsiteY1" fmla="*/ 0 h 6875037"/>
                <a:gd name="connsiteX2" fmla="*/ 686125 w 5987824"/>
                <a:gd name="connsiteY2" fmla="*/ 6875037 h 6875037"/>
                <a:gd name="connsiteX3" fmla="*/ 0 w 5987824"/>
                <a:gd name="connsiteY3" fmla="*/ 6875037 h 6875037"/>
                <a:gd name="connsiteX4" fmla="*/ 5301699 w 5987824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4" h="6875037">
                  <a:moveTo>
                    <a:pt x="5301699" y="0"/>
                  </a:moveTo>
                  <a:lnTo>
                    <a:pt x="5987824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-8103654" y="-561181"/>
              <a:ext cx="5987824" cy="6875037"/>
            </a:xfrm>
            <a:custGeom>
              <a:avLst/>
              <a:gdLst>
                <a:gd name="connsiteX0" fmla="*/ 5301699 w 5987824"/>
                <a:gd name="connsiteY0" fmla="*/ 0 h 6875037"/>
                <a:gd name="connsiteX1" fmla="*/ 5987824 w 5987824"/>
                <a:gd name="connsiteY1" fmla="*/ 0 h 6875037"/>
                <a:gd name="connsiteX2" fmla="*/ 686125 w 5987824"/>
                <a:gd name="connsiteY2" fmla="*/ 6875037 h 6875037"/>
                <a:gd name="connsiteX3" fmla="*/ 0 w 5987824"/>
                <a:gd name="connsiteY3" fmla="*/ 6875037 h 6875037"/>
                <a:gd name="connsiteX4" fmla="*/ 5301699 w 5987824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4" h="6875037">
                  <a:moveTo>
                    <a:pt x="5301699" y="0"/>
                  </a:moveTo>
                  <a:lnTo>
                    <a:pt x="5987824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-7411540" y="-561181"/>
              <a:ext cx="5905276" cy="6875037"/>
            </a:xfrm>
            <a:custGeom>
              <a:avLst/>
              <a:gdLst>
                <a:gd name="connsiteX0" fmla="*/ 5301699 w 5905276"/>
                <a:gd name="connsiteY0" fmla="*/ 0 h 6875037"/>
                <a:gd name="connsiteX1" fmla="*/ 5905276 w 5905276"/>
                <a:gd name="connsiteY1" fmla="*/ 0 h 6875037"/>
                <a:gd name="connsiteX2" fmla="*/ 5905276 w 5905276"/>
                <a:gd name="connsiteY2" fmla="*/ 94495 h 6875037"/>
                <a:gd name="connsiteX3" fmla="*/ 676448 w 5905276"/>
                <a:gd name="connsiteY3" fmla="*/ 6875037 h 6875037"/>
                <a:gd name="connsiteX4" fmla="*/ 0 w 5905276"/>
                <a:gd name="connsiteY4" fmla="*/ 6875037 h 6875037"/>
                <a:gd name="connsiteX5" fmla="*/ 5301699 w 5905276"/>
                <a:gd name="connsiteY5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276" h="6875037">
                  <a:moveTo>
                    <a:pt x="5301699" y="0"/>
                  </a:moveTo>
                  <a:lnTo>
                    <a:pt x="5905276" y="0"/>
                  </a:lnTo>
                  <a:lnTo>
                    <a:pt x="5905276" y="94495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-6719892" y="-446974"/>
              <a:ext cx="5213628" cy="6760830"/>
            </a:xfrm>
            <a:custGeom>
              <a:avLst/>
              <a:gdLst>
                <a:gd name="connsiteX0" fmla="*/ 5213628 w 5213628"/>
                <a:gd name="connsiteY0" fmla="*/ 0 h 6760830"/>
                <a:gd name="connsiteX1" fmla="*/ 5213628 w 5213628"/>
                <a:gd name="connsiteY1" fmla="*/ 877190 h 6760830"/>
                <a:gd name="connsiteX2" fmla="*/ 676448 w 5213628"/>
                <a:gd name="connsiteY2" fmla="*/ 6760830 h 6760830"/>
                <a:gd name="connsiteX3" fmla="*/ 0 w 5213628"/>
                <a:gd name="connsiteY3" fmla="*/ 6760830 h 6760830"/>
                <a:gd name="connsiteX4" fmla="*/ 5213628 w 5213628"/>
                <a:gd name="connsiteY4" fmla="*/ 0 h 676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3628" h="6760830">
                  <a:moveTo>
                    <a:pt x="5213628" y="0"/>
                  </a:moveTo>
                  <a:lnTo>
                    <a:pt x="5213628" y="877190"/>
                  </a:lnTo>
                  <a:lnTo>
                    <a:pt x="676448" y="6760830"/>
                  </a:lnTo>
                  <a:lnTo>
                    <a:pt x="0" y="6760830"/>
                  </a:lnTo>
                  <a:lnTo>
                    <a:pt x="521362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-6037456" y="437983"/>
              <a:ext cx="4531192" cy="5875873"/>
            </a:xfrm>
            <a:custGeom>
              <a:avLst/>
              <a:gdLst>
                <a:gd name="connsiteX0" fmla="*/ 4531192 w 4531192"/>
                <a:gd name="connsiteY0" fmla="*/ 0 h 5875873"/>
                <a:gd name="connsiteX1" fmla="*/ 4531192 w 4531192"/>
                <a:gd name="connsiteY1" fmla="*/ 896902 h 5875873"/>
                <a:gd name="connsiteX2" fmla="*/ 691648 w 4531192"/>
                <a:gd name="connsiteY2" fmla="*/ 5875873 h 5875873"/>
                <a:gd name="connsiteX3" fmla="*/ 0 w 4531192"/>
                <a:gd name="connsiteY3" fmla="*/ 5875873 h 5875873"/>
                <a:gd name="connsiteX4" fmla="*/ 4531192 w 4531192"/>
                <a:gd name="connsiteY4" fmla="*/ 0 h 587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1192" h="5875873">
                  <a:moveTo>
                    <a:pt x="4531192" y="0"/>
                  </a:moveTo>
                  <a:lnTo>
                    <a:pt x="4531192" y="896902"/>
                  </a:lnTo>
                  <a:lnTo>
                    <a:pt x="691648" y="5875873"/>
                  </a:lnTo>
                  <a:lnTo>
                    <a:pt x="0" y="5875873"/>
                  </a:lnTo>
                  <a:lnTo>
                    <a:pt x="453119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-5329190" y="1356434"/>
              <a:ext cx="3822926" cy="4957422"/>
            </a:xfrm>
            <a:custGeom>
              <a:avLst/>
              <a:gdLst>
                <a:gd name="connsiteX0" fmla="*/ 3822926 w 3822926"/>
                <a:gd name="connsiteY0" fmla="*/ 0 h 4957422"/>
                <a:gd name="connsiteX1" fmla="*/ 3822926 w 3822926"/>
                <a:gd name="connsiteY1" fmla="*/ 896902 h 4957422"/>
                <a:gd name="connsiteX2" fmla="*/ 691648 w 3822926"/>
                <a:gd name="connsiteY2" fmla="*/ 4957422 h 4957422"/>
                <a:gd name="connsiteX3" fmla="*/ 0 w 3822926"/>
                <a:gd name="connsiteY3" fmla="*/ 4957422 h 4957422"/>
                <a:gd name="connsiteX4" fmla="*/ 3822926 w 3822926"/>
                <a:gd name="connsiteY4" fmla="*/ 0 h 4957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926" h="4957422">
                  <a:moveTo>
                    <a:pt x="3822926" y="0"/>
                  </a:moveTo>
                  <a:lnTo>
                    <a:pt x="3822926" y="896902"/>
                  </a:lnTo>
                  <a:lnTo>
                    <a:pt x="691648" y="4957422"/>
                  </a:lnTo>
                  <a:lnTo>
                    <a:pt x="0" y="4957422"/>
                  </a:lnTo>
                  <a:lnTo>
                    <a:pt x="3822926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-4631552" y="2261102"/>
              <a:ext cx="3125289" cy="4052754"/>
            </a:xfrm>
            <a:custGeom>
              <a:avLst/>
              <a:gdLst>
                <a:gd name="connsiteX0" fmla="*/ 3125289 w 3125289"/>
                <a:gd name="connsiteY0" fmla="*/ 0 h 4052754"/>
                <a:gd name="connsiteX1" fmla="*/ 3125289 w 3125289"/>
                <a:gd name="connsiteY1" fmla="*/ 877191 h 4052754"/>
                <a:gd name="connsiteX2" fmla="*/ 676448 w 3125289"/>
                <a:gd name="connsiteY2" fmla="*/ 4052754 h 4052754"/>
                <a:gd name="connsiteX3" fmla="*/ 0 w 3125289"/>
                <a:gd name="connsiteY3" fmla="*/ 4052754 h 4052754"/>
                <a:gd name="connsiteX4" fmla="*/ 3125289 w 3125289"/>
                <a:gd name="connsiteY4" fmla="*/ 0 h 405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5289" h="4052754">
                  <a:moveTo>
                    <a:pt x="3125289" y="0"/>
                  </a:moveTo>
                  <a:lnTo>
                    <a:pt x="3125289" y="877191"/>
                  </a:lnTo>
                  <a:lnTo>
                    <a:pt x="676448" y="4052754"/>
                  </a:lnTo>
                  <a:lnTo>
                    <a:pt x="0" y="4052754"/>
                  </a:lnTo>
                  <a:lnTo>
                    <a:pt x="312528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-3939904" y="3158004"/>
              <a:ext cx="2433641" cy="3155852"/>
            </a:xfrm>
            <a:custGeom>
              <a:avLst/>
              <a:gdLst>
                <a:gd name="connsiteX0" fmla="*/ 2433641 w 2433641"/>
                <a:gd name="connsiteY0" fmla="*/ 0 h 3155852"/>
                <a:gd name="connsiteX1" fmla="*/ 2433641 w 2433641"/>
                <a:gd name="connsiteY1" fmla="*/ 877192 h 3155852"/>
                <a:gd name="connsiteX2" fmla="*/ 676447 w 2433641"/>
                <a:gd name="connsiteY2" fmla="*/ 3155852 h 3155852"/>
                <a:gd name="connsiteX3" fmla="*/ 0 w 2433641"/>
                <a:gd name="connsiteY3" fmla="*/ 3155852 h 3155852"/>
                <a:gd name="connsiteX4" fmla="*/ 2433641 w 2433641"/>
                <a:gd name="connsiteY4" fmla="*/ 0 h 3155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3641" h="3155852">
                  <a:moveTo>
                    <a:pt x="2433641" y="0"/>
                  </a:moveTo>
                  <a:lnTo>
                    <a:pt x="2433641" y="877192"/>
                  </a:lnTo>
                  <a:lnTo>
                    <a:pt x="676447" y="3155852"/>
                  </a:lnTo>
                  <a:lnTo>
                    <a:pt x="0" y="3155852"/>
                  </a:lnTo>
                  <a:lnTo>
                    <a:pt x="243364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-3257468" y="4042962"/>
              <a:ext cx="1751205" cy="2270894"/>
            </a:xfrm>
            <a:custGeom>
              <a:avLst/>
              <a:gdLst>
                <a:gd name="connsiteX0" fmla="*/ 1751205 w 1751205"/>
                <a:gd name="connsiteY0" fmla="*/ 0 h 2270894"/>
                <a:gd name="connsiteX1" fmla="*/ 1751205 w 1751205"/>
                <a:gd name="connsiteY1" fmla="*/ 889740 h 2270894"/>
                <a:gd name="connsiteX2" fmla="*/ 686126 w 1751205"/>
                <a:gd name="connsiteY2" fmla="*/ 2270894 h 2270894"/>
                <a:gd name="connsiteX3" fmla="*/ 0 w 1751205"/>
                <a:gd name="connsiteY3" fmla="*/ 2270894 h 2270894"/>
                <a:gd name="connsiteX4" fmla="*/ 1751205 w 1751205"/>
                <a:gd name="connsiteY4" fmla="*/ 0 h 227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1205" h="2270894">
                  <a:moveTo>
                    <a:pt x="1751205" y="0"/>
                  </a:moveTo>
                  <a:lnTo>
                    <a:pt x="1751205" y="889740"/>
                  </a:lnTo>
                  <a:lnTo>
                    <a:pt x="686126" y="2270894"/>
                  </a:lnTo>
                  <a:lnTo>
                    <a:pt x="0" y="2270894"/>
                  </a:lnTo>
                  <a:lnTo>
                    <a:pt x="175120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-2565820" y="4939864"/>
              <a:ext cx="1059557" cy="1373992"/>
            </a:xfrm>
            <a:custGeom>
              <a:avLst/>
              <a:gdLst>
                <a:gd name="connsiteX0" fmla="*/ 1059557 w 1059557"/>
                <a:gd name="connsiteY0" fmla="*/ 0 h 1373992"/>
                <a:gd name="connsiteX1" fmla="*/ 1059557 w 1059557"/>
                <a:gd name="connsiteY1" fmla="*/ 889740 h 1373992"/>
                <a:gd name="connsiteX2" fmla="*/ 686126 w 1059557"/>
                <a:gd name="connsiteY2" fmla="*/ 1373992 h 1373992"/>
                <a:gd name="connsiteX3" fmla="*/ 0 w 1059557"/>
                <a:gd name="connsiteY3" fmla="*/ 1373992 h 1373992"/>
                <a:gd name="connsiteX4" fmla="*/ 1059557 w 1059557"/>
                <a:gd name="connsiteY4" fmla="*/ 0 h 1373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557" h="1373992">
                  <a:moveTo>
                    <a:pt x="1059557" y="0"/>
                  </a:moveTo>
                  <a:lnTo>
                    <a:pt x="1059557" y="889740"/>
                  </a:lnTo>
                  <a:lnTo>
                    <a:pt x="686126" y="1373992"/>
                  </a:lnTo>
                  <a:lnTo>
                    <a:pt x="0" y="1373992"/>
                  </a:lnTo>
                  <a:lnTo>
                    <a:pt x="1059557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-1873706" y="5837370"/>
              <a:ext cx="367442" cy="476486"/>
            </a:xfrm>
            <a:custGeom>
              <a:avLst/>
              <a:gdLst>
                <a:gd name="connsiteX0" fmla="*/ 367442 w 367442"/>
                <a:gd name="connsiteY0" fmla="*/ 0 h 476486"/>
                <a:gd name="connsiteX1" fmla="*/ 367442 w 367442"/>
                <a:gd name="connsiteY1" fmla="*/ 476486 h 476486"/>
                <a:gd name="connsiteX2" fmla="*/ 0 w 367442"/>
                <a:gd name="connsiteY2" fmla="*/ 476486 h 476486"/>
                <a:gd name="connsiteX3" fmla="*/ 367442 w 367442"/>
                <a:gd name="connsiteY3" fmla="*/ 0 h 47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442" h="476486">
                  <a:moveTo>
                    <a:pt x="367442" y="0"/>
                  </a:moveTo>
                  <a:lnTo>
                    <a:pt x="367442" y="476486"/>
                  </a:lnTo>
                  <a:lnTo>
                    <a:pt x="0" y="476486"/>
                  </a:lnTo>
                  <a:lnTo>
                    <a:pt x="36744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-13698264" y="-561181"/>
              <a:ext cx="585892" cy="759762"/>
            </a:xfrm>
            <a:custGeom>
              <a:avLst/>
              <a:gdLst>
                <a:gd name="connsiteX0" fmla="*/ 579903 w 585892"/>
                <a:gd name="connsiteY0" fmla="*/ 0 h 759762"/>
                <a:gd name="connsiteX1" fmla="*/ 585892 w 585892"/>
                <a:gd name="connsiteY1" fmla="*/ 0 h 759762"/>
                <a:gd name="connsiteX2" fmla="*/ 0 w 585892"/>
                <a:gd name="connsiteY2" fmla="*/ 759762 h 759762"/>
                <a:gd name="connsiteX3" fmla="*/ 0 w 585892"/>
                <a:gd name="connsiteY3" fmla="*/ 751996 h 759762"/>
                <a:gd name="connsiteX4" fmla="*/ 579903 w 585892"/>
                <a:gd name="connsiteY4" fmla="*/ 0 h 759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5892" h="759762">
                  <a:moveTo>
                    <a:pt x="579903" y="0"/>
                  </a:moveTo>
                  <a:lnTo>
                    <a:pt x="585892" y="0"/>
                  </a:lnTo>
                  <a:lnTo>
                    <a:pt x="0" y="759762"/>
                  </a:lnTo>
                  <a:lnTo>
                    <a:pt x="0" y="751996"/>
                  </a:lnTo>
                  <a:lnTo>
                    <a:pt x="579903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-13698264" y="-561181"/>
              <a:ext cx="1277540" cy="1656664"/>
            </a:xfrm>
            <a:custGeom>
              <a:avLst/>
              <a:gdLst>
                <a:gd name="connsiteX0" fmla="*/ 1262340 w 1277540"/>
                <a:gd name="connsiteY0" fmla="*/ 0 h 1656664"/>
                <a:gd name="connsiteX1" fmla="*/ 1277540 w 1277540"/>
                <a:gd name="connsiteY1" fmla="*/ 0 h 1656664"/>
                <a:gd name="connsiteX2" fmla="*/ 0 w 1277540"/>
                <a:gd name="connsiteY2" fmla="*/ 1656664 h 1656664"/>
                <a:gd name="connsiteX3" fmla="*/ 0 w 1277540"/>
                <a:gd name="connsiteY3" fmla="*/ 1636953 h 1656664"/>
                <a:gd name="connsiteX4" fmla="*/ 1262340 w 1277540"/>
                <a:gd name="connsiteY4" fmla="*/ 0 h 165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7540" h="1656664">
                  <a:moveTo>
                    <a:pt x="1262340" y="0"/>
                  </a:moveTo>
                  <a:lnTo>
                    <a:pt x="1277540" y="0"/>
                  </a:lnTo>
                  <a:lnTo>
                    <a:pt x="0" y="1656664"/>
                  </a:lnTo>
                  <a:lnTo>
                    <a:pt x="0" y="1636953"/>
                  </a:lnTo>
                  <a:lnTo>
                    <a:pt x="126234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-13698263" y="-561181"/>
              <a:ext cx="1959977" cy="2541621"/>
            </a:xfrm>
            <a:custGeom>
              <a:avLst/>
              <a:gdLst>
                <a:gd name="connsiteX0" fmla="*/ 1953988 w 1959977"/>
                <a:gd name="connsiteY0" fmla="*/ 0 h 2541621"/>
                <a:gd name="connsiteX1" fmla="*/ 1959977 w 1959977"/>
                <a:gd name="connsiteY1" fmla="*/ 0 h 2541621"/>
                <a:gd name="connsiteX2" fmla="*/ 0 w 1959977"/>
                <a:gd name="connsiteY2" fmla="*/ 2541621 h 2541621"/>
                <a:gd name="connsiteX3" fmla="*/ 0 w 1959977"/>
                <a:gd name="connsiteY3" fmla="*/ 2533855 h 2541621"/>
                <a:gd name="connsiteX4" fmla="*/ 1953988 w 1959977"/>
                <a:gd name="connsiteY4" fmla="*/ 0 h 254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9977" h="2541621">
                  <a:moveTo>
                    <a:pt x="1953988" y="0"/>
                  </a:moveTo>
                  <a:lnTo>
                    <a:pt x="1959977" y="0"/>
                  </a:lnTo>
                  <a:lnTo>
                    <a:pt x="0" y="2541621"/>
                  </a:lnTo>
                  <a:lnTo>
                    <a:pt x="0" y="2533855"/>
                  </a:lnTo>
                  <a:lnTo>
                    <a:pt x="195398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-13698263" y="-561181"/>
              <a:ext cx="2651625" cy="3438523"/>
            </a:xfrm>
            <a:custGeom>
              <a:avLst/>
              <a:gdLst>
                <a:gd name="connsiteX0" fmla="*/ 2633311 w 2651625"/>
                <a:gd name="connsiteY0" fmla="*/ 0 h 3438523"/>
                <a:gd name="connsiteX1" fmla="*/ 2651625 w 2651625"/>
                <a:gd name="connsiteY1" fmla="*/ 0 h 3438523"/>
                <a:gd name="connsiteX2" fmla="*/ 0 w 2651625"/>
                <a:gd name="connsiteY2" fmla="*/ 3438523 h 3438523"/>
                <a:gd name="connsiteX3" fmla="*/ 0 w 2651625"/>
                <a:gd name="connsiteY3" fmla="*/ 3414775 h 3438523"/>
                <a:gd name="connsiteX4" fmla="*/ 2633311 w 2651625"/>
                <a:gd name="connsiteY4" fmla="*/ 0 h 3438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1625" h="3438523">
                  <a:moveTo>
                    <a:pt x="2633311" y="0"/>
                  </a:moveTo>
                  <a:lnTo>
                    <a:pt x="2651625" y="0"/>
                  </a:lnTo>
                  <a:lnTo>
                    <a:pt x="0" y="3438523"/>
                  </a:lnTo>
                  <a:lnTo>
                    <a:pt x="0" y="3414775"/>
                  </a:lnTo>
                  <a:lnTo>
                    <a:pt x="263331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-13698264" y="-561181"/>
              <a:ext cx="3330948" cy="4319443"/>
            </a:xfrm>
            <a:custGeom>
              <a:avLst/>
              <a:gdLst>
                <a:gd name="connsiteX0" fmla="*/ 3324959 w 3330948"/>
                <a:gd name="connsiteY0" fmla="*/ 0 h 4319443"/>
                <a:gd name="connsiteX1" fmla="*/ 3330948 w 3330948"/>
                <a:gd name="connsiteY1" fmla="*/ 0 h 4319443"/>
                <a:gd name="connsiteX2" fmla="*/ 0 w 3330948"/>
                <a:gd name="connsiteY2" fmla="*/ 4319443 h 4319443"/>
                <a:gd name="connsiteX3" fmla="*/ 0 w 3330948"/>
                <a:gd name="connsiteY3" fmla="*/ 4311677 h 4319443"/>
                <a:gd name="connsiteX4" fmla="*/ 3324959 w 3330948"/>
                <a:gd name="connsiteY4" fmla="*/ 0 h 431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0948" h="4319443">
                  <a:moveTo>
                    <a:pt x="3324959" y="0"/>
                  </a:moveTo>
                  <a:lnTo>
                    <a:pt x="3330948" y="0"/>
                  </a:lnTo>
                  <a:lnTo>
                    <a:pt x="0" y="4319443"/>
                  </a:lnTo>
                  <a:lnTo>
                    <a:pt x="0" y="4311677"/>
                  </a:lnTo>
                  <a:lnTo>
                    <a:pt x="332495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-13698263" y="-561181"/>
              <a:ext cx="4022595" cy="5216345"/>
            </a:xfrm>
            <a:custGeom>
              <a:avLst/>
              <a:gdLst>
                <a:gd name="connsiteX0" fmla="*/ 4007395 w 4022595"/>
                <a:gd name="connsiteY0" fmla="*/ 0 h 5216345"/>
                <a:gd name="connsiteX1" fmla="*/ 4022595 w 4022595"/>
                <a:gd name="connsiteY1" fmla="*/ 0 h 5216345"/>
                <a:gd name="connsiteX2" fmla="*/ 0 w 4022595"/>
                <a:gd name="connsiteY2" fmla="*/ 5216345 h 5216345"/>
                <a:gd name="connsiteX3" fmla="*/ 0 w 4022595"/>
                <a:gd name="connsiteY3" fmla="*/ 5196635 h 5216345"/>
                <a:gd name="connsiteX4" fmla="*/ 4007395 w 4022595"/>
                <a:gd name="connsiteY4" fmla="*/ 0 h 5216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22595" h="5216345">
                  <a:moveTo>
                    <a:pt x="4007395" y="0"/>
                  </a:moveTo>
                  <a:lnTo>
                    <a:pt x="4022595" y="0"/>
                  </a:lnTo>
                  <a:lnTo>
                    <a:pt x="0" y="5216345"/>
                  </a:lnTo>
                  <a:lnTo>
                    <a:pt x="0" y="5196635"/>
                  </a:lnTo>
                  <a:lnTo>
                    <a:pt x="400739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-13698264" y="-561181"/>
              <a:ext cx="4705032" cy="6101303"/>
            </a:xfrm>
            <a:custGeom>
              <a:avLst/>
              <a:gdLst>
                <a:gd name="connsiteX0" fmla="*/ 4699043 w 4705032"/>
                <a:gd name="connsiteY0" fmla="*/ 0 h 6101303"/>
                <a:gd name="connsiteX1" fmla="*/ 4705032 w 4705032"/>
                <a:gd name="connsiteY1" fmla="*/ 0 h 6101303"/>
                <a:gd name="connsiteX2" fmla="*/ 0 w 4705032"/>
                <a:gd name="connsiteY2" fmla="*/ 6101303 h 6101303"/>
                <a:gd name="connsiteX3" fmla="*/ 0 w 4705032"/>
                <a:gd name="connsiteY3" fmla="*/ 6093537 h 6101303"/>
                <a:gd name="connsiteX4" fmla="*/ 4699043 w 4705032"/>
                <a:gd name="connsiteY4" fmla="*/ 0 h 610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5032" h="6101303">
                  <a:moveTo>
                    <a:pt x="4699043" y="0"/>
                  </a:moveTo>
                  <a:lnTo>
                    <a:pt x="4705032" y="0"/>
                  </a:lnTo>
                  <a:lnTo>
                    <a:pt x="0" y="6101303"/>
                  </a:lnTo>
                  <a:lnTo>
                    <a:pt x="0" y="6093537"/>
                  </a:lnTo>
                  <a:lnTo>
                    <a:pt x="4699043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-13608804" y="-561181"/>
              <a:ext cx="5307221" cy="6875037"/>
            </a:xfrm>
            <a:custGeom>
              <a:avLst/>
              <a:gdLst>
                <a:gd name="connsiteX0" fmla="*/ 5301698 w 5307221"/>
                <a:gd name="connsiteY0" fmla="*/ 0 h 6875037"/>
                <a:gd name="connsiteX1" fmla="*/ 5307221 w 5307221"/>
                <a:gd name="connsiteY1" fmla="*/ 0 h 6875037"/>
                <a:gd name="connsiteX2" fmla="*/ 5523 w 5307221"/>
                <a:gd name="connsiteY2" fmla="*/ 6875037 h 6875037"/>
                <a:gd name="connsiteX3" fmla="*/ 0 w 5307221"/>
                <a:gd name="connsiteY3" fmla="*/ 6875037 h 6875037"/>
                <a:gd name="connsiteX4" fmla="*/ 5301698 w 5307221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221" h="6875037">
                  <a:moveTo>
                    <a:pt x="5301698" y="0"/>
                  </a:moveTo>
                  <a:lnTo>
                    <a:pt x="5307221" y="0"/>
                  </a:lnTo>
                  <a:lnTo>
                    <a:pt x="5523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-12917156" y="-561181"/>
              <a:ext cx="5307687" cy="6875037"/>
            </a:xfrm>
            <a:custGeom>
              <a:avLst/>
              <a:gdLst>
                <a:gd name="connsiteX0" fmla="*/ 5301698 w 5307687"/>
                <a:gd name="connsiteY0" fmla="*/ 0 h 6875037"/>
                <a:gd name="connsiteX1" fmla="*/ 5307687 w 5307687"/>
                <a:gd name="connsiteY1" fmla="*/ 0 h 6875037"/>
                <a:gd name="connsiteX2" fmla="*/ 5989 w 5307687"/>
                <a:gd name="connsiteY2" fmla="*/ 6875037 h 6875037"/>
                <a:gd name="connsiteX3" fmla="*/ 0 w 5307687"/>
                <a:gd name="connsiteY3" fmla="*/ 6875037 h 6875037"/>
                <a:gd name="connsiteX4" fmla="*/ 5301698 w 530768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7" h="6875037">
                  <a:moveTo>
                    <a:pt x="5301698" y="0"/>
                  </a:moveTo>
                  <a:lnTo>
                    <a:pt x="5307687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-12234720" y="-561181"/>
              <a:ext cx="5316898" cy="6875037"/>
            </a:xfrm>
            <a:custGeom>
              <a:avLst/>
              <a:gdLst>
                <a:gd name="connsiteX0" fmla="*/ 5301698 w 5316898"/>
                <a:gd name="connsiteY0" fmla="*/ 0 h 6875037"/>
                <a:gd name="connsiteX1" fmla="*/ 5316898 w 5316898"/>
                <a:gd name="connsiteY1" fmla="*/ 0 h 6875037"/>
                <a:gd name="connsiteX2" fmla="*/ 15200 w 5316898"/>
                <a:gd name="connsiteY2" fmla="*/ 6875037 h 6875037"/>
                <a:gd name="connsiteX3" fmla="*/ 0 w 5316898"/>
                <a:gd name="connsiteY3" fmla="*/ 6875037 h 6875037"/>
                <a:gd name="connsiteX4" fmla="*/ 5301698 w 531689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6898" h="6875037">
                  <a:moveTo>
                    <a:pt x="5301698" y="0"/>
                  </a:moveTo>
                  <a:lnTo>
                    <a:pt x="5316898" y="0"/>
                  </a:lnTo>
                  <a:lnTo>
                    <a:pt x="15200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-11543071" y="-561181"/>
              <a:ext cx="5307687" cy="6875037"/>
            </a:xfrm>
            <a:custGeom>
              <a:avLst/>
              <a:gdLst>
                <a:gd name="connsiteX0" fmla="*/ 5301698 w 5307687"/>
                <a:gd name="connsiteY0" fmla="*/ 0 h 6875037"/>
                <a:gd name="connsiteX1" fmla="*/ 5307687 w 5307687"/>
                <a:gd name="connsiteY1" fmla="*/ 0 h 6875037"/>
                <a:gd name="connsiteX2" fmla="*/ 5989 w 5307687"/>
                <a:gd name="connsiteY2" fmla="*/ 6875037 h 6875037"/>
                <a:gd name="connsiteX3" fmla="*/ 0 w 5307687"/>
                <a:gd name="connsiteY3" fmla="*/ 6875037 h 6875037"/>
                <a:gd name="connsiteX4" fmla="*/ 5301698 w 530768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7" h="6875037">
                  <a:moveTo>
                    <a:pt x="5301698" y="0"/>
                  </a:moveTo>
                  <a:lnTo>
                    <a:pt x="5307687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-10867023" y="-561181"/>
              <a:ext cx="5323286" cy="6875037"/>
            </a:xfrm>
            <a:custGeom>
              <a:avLst/>
              <a:gdLst>
                <a:gd name="connsiteX0" fmla="*/ 5301698 w 5323286"/>
                <a:gd name="connsiteY0" fmla="*/ 0 h 6875037"/>
                <a:gd name="connsiteX1" fmla="*/ 5323286 w 5323286"/>
                <a:gd name="connsiteY1" fmla="*/ 0 h 6875037"/>
                <a:gd name="connsiteX2" fmla="*/ 21587 w 5323286"/>
                <a:gd name="connsiteY2" fmla="*/ 6875037 h 6875037"/>
                <a:gd name="connsiteX3" fmla="*/ 0 w 5323286"/>
                <a:gd name="connsiteY3" fmla="*/ 6875037 h 6875037"/>
                <a:gd name="connsiteX4" fmla="*/ 5301698 w 532328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3286" h="6875037">
                  <a:moveTo>
                    <a:pt x="5301698" y="0"/>
                  </a:moveTo>
                  <a:lnTo>
                    <a:pt x="5323286" y="0"/>
                  </a:lnTo>
                  <a:lnTo>
                    <a:pt x="21587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-10175376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-9492938" y="-561181"/>
              <a:ext cx="5316899" cy="6875037"/>
            </a:xfrm>
            <a:custGeom>
              <a:avLst/>
              <a:gdLst>
                <a:gd name="connsiteX0" fmla="*/ 5301699 w 5316899"/>
                <a:gd name="connsiteY0" fmla="*/ 0 h 6875037"/>
                <a:gd name="connsiteX1" fmla="*/ 5316899 w 5316899"/>
                <a:gd name="connsiteY1" fmla="*/ 0 h 6875037"/>
                <a:gd name="connsiteX2" fmla="*/ 15200 w 5316899"/>
                <a:gd name="connsiteY2" fmla="*/ 6875037 h 6875037"/>
                <a:gd name="connsiteX3" fmla="*/ 0 w 5316899"/>
                <a:gd name="connsiteY3" fmla="*/ 6875037 h 6875037"/>
                <a:gd name="connsiteX4" fmla="*/ 5301699 w 5316899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6899" h="6875037">
                  <a:moveTo>
                    <a:pt x="5301699" y="0"/>
                  </a:moveTo>
                  <a:lnTo>
                    <a:pt x="5316899" y="0"/>
                  </a:lnTo>
                  <a:lnTo>
                    <a:pt x="15200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-8801291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8109177" y="-561181"/>
              <a:ext cx="5307222" cy="6875037"/>
            </a:xfrm>
            <a:custGeom>
              <a:avLst/>
              <a:gdLst>
                <a:gd name="connsiteX0" fmla="*/ 5301699 w 5307222"/>
                <a:gd name="connsiteY0" fmla="*/ 0 h 6875037"/>
                <a:gd name="connsiteX1" fmla="*/ 5307222 w 5307222"/>
                <a:gd name="connsiteY1" fmla="*/ 0 h 6875037"/>
                <a:gd name="connsiteX2" fmla="*/ 5523 w 5307222"/>
                <a:gd name="connsiteY2" fmla="*/ 6875037 h 6875037"/>
                <a:gd name="connsiteX3" fmla="*/ 0 w 5307222"/>
                <a:gd name="connsiteY3" fmla="*/ 6875037 h 6875037"/>
                <a:gd name="connsiteX4" fmla="*/ 5301699 w 5307222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222" h="6875037">
                  <a:moveTo>
                    <a:pt x="5301699" y="0"/>
                  </a:moveTo>
                  <a:lnTo>
                    <a:pt x="5307222" y="0"/>
                  </a:lnTo>
                  <a:lnTo>
                    <a:pt x="5523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7417529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-6735092" y="-466686"/>
              <a:ext cx="5228828" cy="6780542"/>
            </a:xfrm>
            <a:custGeom>
              <a:avLst/>
              <a:gdLst>
                <a:gd name="connsiteX0" fmla="*/ 5228828 w 5228828"/>
                <a:gd name="connsiteY0" fmla="*/ 0 h 6780542"/>
                <a:gd name="connsiteX1" fmla="*/ 5228828 w 5228828"/>
                <a:gd name="connsiteY1" fmla="*/ 19712 h 6780542"/>
                <a:gd name="connsiteX2" fmla="*/ 15200 w 5228828"/>
                <a:gd name="connsiteY2" fmla="*/ 6780542 h 6780542"/>
                <a:gd name="connsiteX3" fmla="*/ 0 w 5228828"/>
                <a:gd name="connsiteY3" fmla="*/ 6780542 h 6780542"/>
                <a:gd name="connsiteX4" fmla="*/ 5228828 w 5228828"/>
                <a:gd name="connsiteY4" fmla="*/ 0 h 678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28828" h="6780542">
                  <a:moveTo>
                    <a:pt x="5228828" y="0"/>
                  </a:moveTo>
                  <a:lnTo>
                    <a:pt x="5228828" y="19712"/>
                  </a:lnTo>
                  <a:lnTo>
                    <a:pt x="15200" y="6780542"/>
                  </a:lnTo>
                  <a:lnTo>
                    <a:pt x="0" y="6780542"/>
                  </a:lnTo>
                  <a:lnTo>
                    <a:pt x="522882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-6043444" y="430216"/>
              <a:ext cx="4537180" cy="5883640"/>
            </a:xfrm>
            <a:custGeom>
              <a:avLst/>
              <a:gdLst>
                <a:gd name="connsiteX0" fmla="*/ 4537180 w 4537180"/>
                <a:gd name="connsiteY0" fmla="*/ 0 h 5883640"/>
                <a:gd name="connsiteX1" fmla="*/ 4537180 w 4537180"/>
                <a:gd name="connsiteY1" fmla="*/ 7767 h 5883640"/>
                <a:gd name="connsiteX2" fmla="*/ 5988 w 4537180"/>
                <a:gd name="connsiteY2" fmla="*/ 5883640 h 5883640"/>
                <a:gd name="connsiteX3" fmla="*/ 0 w 4537180"/>
                <a:gd name="connsiteY3" fmla="*/ 5883640 h 5883640"/>
                <a:gd name="connsiteX4" fmla="*/ 4537180 w 4537180"/>
                <a:gd name="connsiteY4" fmla="*/ 0 h 5883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80" h="5883640">
                  <a:moveTo>
                    <a:pt x="4537180" y="0"/>
                  </a:moveTo>
                  <a:lnTo>
                    <a:pt x="4537180" y="7767"/>
                  </a:lnTo>
                  <a:lnTo>
                    <a:pt x="5988" y="5883640"/>
                  </a:lnTo>
                  <a:lnTo>
                    <a:pt x="0" y="5883640"/>
                  </a:lnTo>
                  <a:lnTo>
                    <a:pt x="453718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-5345808" y="1334885"/>
              <a:ext cx="3839544" cy="4978971"/>
            </a:xfrm>
            <a:custGeom>
              <a:avLst/>
              <a:gdLst>
                <a:gd name="connsiteX0" fmla="*/ 3839544 w 3839544"/>
                <a:gd name="connsiteY0" fmla="*/ 0 h 4978971"/>
                <a:gd name="connsiteX1" fmla="*/ 3839544 w 3839544"/>
                <a:gd name="connsiteY1" fmla="*/ 21549 h 4978971"/>
                <a:gd name="connsiteX2" fmla="*/ 16618 w 3839544"/>
                <a:gd name="connsiteY2" fmla="*/ 4978971 h 4978971"/>
                <a:gd name="connsiteX3" fmla="*/ 0 w 3839544"/>
                <a:gd name="connsiteY3" fmla="*/ 4978971 h 4978971"/>
                <a:gd name="connsiteX4" fmla="*/ 3839544 w 3839544"/>
                <a:gd name="connsiteY4" fmla="*/ 0 h 4978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39544" h="4978971">
                  <a:moveTo>
                    <a:pt x="3839544" y="0"/>
                  </a:moveTo>
                  <a:lnTo>
                    <a:pt x="3839544" y="21549"/>
                  </a:lnTo>
                  <a:lnTo>
                    <a:pt x="16618" y="4978971"/>
                  </a:lnTo>
                  <a:lnTo>
                    <a:pt x="0" y="4978971"/>
                  </a:lnTo>
                  <a:lnTo>
                    <a:pt x="3839544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-4637542" y="2253336"/>
              <a:ext cx="3131278" cy="4060520"/>
            </a:xfrm>
            <a:custGeom>
              <a:avLst/>
              <a:gdLst>
                <a:gd name="connsiteX0" fmla="*/ 3131278 w 3131278"/>
                <a:gd name="connsiteY0" fmla="*/ 0 h 4060520"/>
                <a:gd name="connsiteX1" fmla="*/ 3131278 w 3131278"/>
                <a:gd name="connsiteY1" fmla="*/ 7766 h 4060520"/>
                <a:gd name="connsiteX2" fmla="*/ 5989 w 3131278"/>
                <a:gd name="connsiteY2" fmla="*/ 4060520 h 4060520"/>
                <a:gd name="connsiteX3" fmla="*/ 0 w 3131278"/>
                <a:gd name="connsiteY3" fmla="*/ 4060520 h 4060520"/>
                <a:gd name="connsiteX4" fmla="*/ 3131278 w 3131278"/>
                <a:gd name="connsiteY4" fmla="*/ 0 h 406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278" h="4060520">
                  <a:moveTo>
                    <a:pt x="3131278" y="0"/>
                  </a:moveTo>
                  <a:lnTo>
                    <a:pt x="3131278" y="7766"/>
                  </a:lnTo>
                  <a:lnTo>
                    <a:pt x="5989" y="4060520"/>
                  </a:lnTo>
                  <a:lnTo>
                    <a:pt x="0" y="4060520"/>
                  </a:lnTo>
                  <a:lnTo>
                    <a:pt x="313127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-3955104" y="3138293"/>
              <a:ext cx="2448841" cy="3175563"/>
            </a:xfrm>
            <a:custGeom>
              <a:avLst/>
              <a:gdLst>
                <a:gd name="connsiteX0" fmla="*/ 2448841 w 2448841"/>
                <a:gd name="connsiteY0" fmla="*/ 0 h 3175563"/>
                <a:gd name="connsiteX1" fmla="*/ 2448841 w 2448841"/>
                <a:gd name="connsiteY1" fmla="*/ 19711 h 3175563"/>
                <a:gd name="connsiteX2" fmla="*/ 15200 w 2448841"/>
                <a:gd name="connsiteY2" fmla="*/ 3175563 h 3175563"/>
                <a:gd name="connsiteX3" fmla="*/ 0 w 2448841"/>
                <a:gd name="connsiteY3" fmla="*/ 3175563 h 3175563"/>
                <a:gd name="connsiteX4" fmla="*/ 2448841 w 2448841"/>
                <a:gd name="connsiteY4" fmla="*/ 0 h 3175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8841" h="3175563">
                  <a:moveTo>
                    <a:pt x="2448841" y="0"/>
                  </a:moveTo>
                  <a:lnTo>
                    <a:pt x="2448841" y="19711"/>
                  </a:lnTo>
                  <a:lnTo>
                    <a:pt x="15200" y="3175563"/>
                  </a:lnTo>
                  <a:lnTo>
                    <a:pt x="0" y="3175563"/>
                  </a:lnTo>
                  <a:lnTo>
                    <a:pt x="244884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-3263458" y="4035196"/>
              <a:ext cx="1757194" cy="2278660"/>
            </a:xfrm>
            <a:custGeom>
              <a:avLst/>
              <a:gdLst>
                <a:gd name="connsiteX0" fmla="*/ 1757194 w 1757194"/>
                <a:gd name="connsiteY0" fmla="*/ 0 h 2278660"/>
                <a:gd name="connsiteX1" fmla="*/ 1757194 w 1757194"/>
                <a:gd name="connsiteY1" fmla="*/ 7766 h 2278660"/>
                <a:gd name="connsiteX2" fmla="*/ 5989 w 1757194"/>
                <a:gd name="connsiteY2" fmla="*/ 2278660 h 2278660"/>
                <a:gd name="connsiteX3" fmla="*/ 0 w 1757194"/>
                <a:gd name="connsiteY3" fmla="*/ 2278660 h 2278660"/>
                <a:gd name="connsiteX4" fmla="*/ 1757194 w 1757194"/>
                <a:gd name="connsiteY4" fmla="*/ 0 h 2278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7194" h="2278660">
                  <a:moveTo>
                    <a:pt x="1757194" y="0"/>
                  </a:moveTo>
                  <a:lnTo>
                    <a:pt x="1757194" y="7766"/>
                  </a:lnTo>
                  <a:lnTo>
                    <a:pt x="5989" y="2278660"/>
                  </a:lnTo>
                  <a:lnTo>
                    <a:pt x="0" y="2278660"/>
                  </a:lnTo>
                  <a:lnTo>
                    <a:pt x="1757194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-2571342" y="4932702"/>
              <a:ext cx="1065079" cy="1381154"/>
            </a:xfrm>
            <a:custGeom>
              <a:avLst/>
              <a:gdLst>
                <a:gd name="connsiteX0" fmla="*/ 1065079 w 1065079"/>
                <a:gd name="connsiteY0" fmla="*/ 0 h 1381154"/>
                <a:gd name="connsiteX1" fmla="*/ 1065079 w 1065079"/>
                <a:gd name="connsiteY1" fmla="*/ 7162 h 1381154"/>
                <a:gd name="connsiteX2" fmla="*/ 5522 w 1065079"/>
                <a:gd name="connsiteY2" fmla="*/ 1381154 h 1381154"/>
                <a:gd name="connsiteX3" fmla="*/ 0 w 1065079"/>
                <a:gd name="connsiteY3" fmla="*/ 1381154 h 1381154"/>
                <a:gd name="connsiteX4" fmla="*/ 1065079 w 1065079"/>
                <a:gd name="connsiteY4" fmla="*/ 0 h 1381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079" h="1381154">
                  <a:moveTo>
                    <a:pt x="1065079" y="0"/>
                  </a:moveTo>
                  <a:lnTo>
                    <a:pt x="1065079" y="7162"/>
                  </a:lnTo>
                  <a:lnTo>
                    <a:pt x="5522" y="1381154"/>
                  </a:lnTo>
                  <a:lnTo>
                    <a:pt x="0" y="1381154"/>
                  </a:lnTo>
                  <a:lnTo>
                    <a:pt x="106507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-1879694" y="5829604"/>
              <a:ext cx="373431" cy="484252"/>
            </a:xfrm>
            <a:custGeom>
              <a:avLst/>
              <a:gdLst>
                <a:gd name="connsiteX0" fmla="*/ 373431 w 373431"/>
                <a:gd name="connsiteY0" fmla="*/ 0 h 484252"/>
                <a:gd name="connsiteX1" fmla="*/ 373431 w 373431"/>
                <a:gd name="connsiteY1" fmla="*/ 7766 h 484252"/>
                <a:gd name="connsiteX2" fmla="*/ 5989 w 373431"/>
                <a:gd name="connsiteY2" fmla="*/ 484252 h 484252"/>
                <a:gd name="connsiteX3" fmla="*/ 0 w 373431"/>
                <a:gd name="connsiteY3" fmla="*/ 484252 h 484252"/>
                <a:gd name="connsiteX4" fmla="*/ 373431 w 373431"/>
                <a:gd name="connsiteY4" fmla="*/ 0 h 484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431" h="484252">
                  <a:moveTo>
                    <a:pt x="373431" y="0"/>
                  </a:moveTo>
                  <a:lnTo>
                    <a:pt x="373431" y="7766"/>
                  </a:lnTo>
                  <a:lnTo>
                    <a:pt x="5989" y="484252"/>
                  </a:lnTo>
                  <a:lnTo>
                    <a:pt x="0" y="484252"/>
                  </a:lnTo>
                  <a:lnTo>
                    <a:pt x="37343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3" name="图片 9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127" y="1530710"/>
            <a:ext cx="5290575" cy="361405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5061857"/>
            <a:ext cx="12211050" cy="1796143"/>
          </a:xfrm>
          <a:custGeom>
            <a:avLst/>
            <a:gdLst>
              <a:gd name="connsiteX0" fmla="*/ 0 w 12211050"/>
              <a:gd name="connsiteY0" fmla="*/ 0 h 653143"/>
              <a:gd name="connsiteX1" fmla="*/ 12211050 w 12211050"/>
              <a:gd name="connsiteY1" fmla="*/ 0 h 653143"/>
              <a:gd name="connsiteX2" fmla="*/ 12211050 w 12211050"/>
              <a:gd name="connsiteY2" fmla="*/ 653143 h 653143"/>
              <a:gd name="connsiteX3" fmla="*/ 0 w 12211050"/>
              <a:gd name="connsiteY3" fmla="*/ 653143 h 653143"/>
              <a:gd name="connsiteX4" fmla="*/ 0 w 12211050"/>
              <a:gd name="connsiteY4" fmla="*/ 0 h 653143"/>
              <a:gd name="connsiteX0-1" fmla="*/ 0 w 12211050"/>
              <a:gd name="connsiteY0-2" fmla="*/ 1143000 h 1796143"/>
              <a:gd name="connsiteX1-3" fmla="*/ 12198350 w 12211050"/>
              <a:gd name="connsiteY1-4" fmla="*/ 0 h 1796143"/>
              <a:gd name="connsiteX2-5" fmla="*/ 12211050 w 12211050"/>
              <a:gd name="connsiteY2-6" fmla="*/ 1796143 h 1796143"/>
              <a:gd name="connsiteX3-7" fmla="*/ 0 w 12211050"/>
              <a:gd name="connsiteY3-8" fmla="*/ 1796143 h 1796143"/>
              <a:gd name="connsiteX4-9" fmla="*/ 0 w 12211050"/>
              <a:gd name="connsiteY4-10" fmla="*/ 1143000 h 17961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211050" h="1796143">
                <a:moveTo>
                  <a:pt x="0" y="1143000"/>
                </a:moveTo>
                <a:lnTo>
                  <a:pt x="12198350" y="0"/>
                </a:lnTo>
                <a:cubicBezTo>
                  <a:pt x="12202583" y="598714"/>
                  <a:pt x="12206817" y="1197429"/>
                  <a:pt x="12211050" y="1796143"/>
                </a:cubicBezTo>
                <a:lnTo>
                  <a:pt x="0" y="1796143"/>
                </a:lnTo>
                <a:lnTo>
                  <a:pt x="0" y="1143000"/>
                </a:lnTo>
                <a:close/>
              </a:path>
            </a:pathLst>
          </a:custGeom>
          <a:solidFill>
            <a:srgbClr val="383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0" y="6420108"/>
            <a:ext cx="12211050" cy="119433"/>
          </a:xfrm>
          <a:prstGeom prst="rect">
            <a:avLst/>
          </a:prstGeom>
          <a:solidFill>
            <a:srgbClr val="B89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文本框 93"/>
          <p:cNvSpPr txBox="1"/>
          <p:nvPr/>
        </p:nvSpPr>
        <p:spPr>
          <a:xfrm>
            <a:off x="2623459" y="265108"/>
            <a:ext cx="71014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数据库功能</a:t>
            </a:r>
            <a:r>
              <a:rPr lang="en-US" altLang="zh-CN" sz="4400" dirty="0" smtClean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热点内容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6" name="直接连接符 275"/>
          <p:cNvCxnSpPr/>
          <p:nvPr/>
        </p:nvCxnSpPr>
        <p:spPr>
          <a:xfrm>
            <a:off x="3556000" y="1053465"/>
            <a:ext cx="5267960" cy="0"/>
          </a:xfrm>
          <a:prstGeom prst="line">
            <a:avLst/>
          </a:prstGeom>
          <a:ln w="76200" cmpd="thinThick">
            <a:solidFill>
              <a:srgbClr val="B8906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矩形 120"/>
          <p:cNvSpPr/>
          <p:nvPr/>
        </p:nvSpPr>
        <p:spPr>
          <a:xfrm>
            <a:off x="8616044" y="3045356"/>
            <a:ext cx="76200" cy="1728000"/>
          </a:xfrm>
          <a:prstGeom prst="rect">
            <a:avLst/>
          </a:prstGeom>
          <a:solidFill>
            <a:srgbClr val="B58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Group 2"/>
          <p:cNvGrpSpPr/>
          <p:nvPr/>
        </p:nvGrpSpPr>
        <p:grpSpPr>
          <a:xfrm>
            <a:off x="1079585" y="1256192"/>
            <a:ext cx="5755880" cy="5024930"/>
            <a:chOff x="9715500" y="2806700"/>
            <a:chExt cx="17149750" cy="14971881"/>
          </a:xfrm>
          <a:effectLst>
            <a:reflection blurRad="6350" stA="12000" endPos="13000" dir="5400000" sy="-100000" algn="bl" rotWithShape="0"/>
          </a:effectLst>
        </p:grpSpPr>
        <p:sp>
          <p:nvSpPr>
            <p:cNvPr id="72" name="Shape 6"/>
            <p:cNvSpPr/>
            <p:nvPr/>
          </p:nvSpPr>
          <p:spPr>
            <a:xfrm>
              <a:off x="15359688" y="17508255"/>
              <a:ext cx="5845248" cy="270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8" y="7200"/>
                  </a:moveTo>
                  <a:lnTo>
                    <a:pt x="21600" y="0"/>
                  </a:lnTo>
                  <a:cubicBezTo>
                    <a:pt x="21575" y="2780"/>
                    <a:pt x="21355" y="12687"/>
                    <a:pt x="20651" y="13859"/>
                  </a:cubicBezTo>
                  <a:cubicBezTo>
                    <a:pt x="19347" y="16026"/>
                    <a:pt x="17405" y="15717"/>
                    <a:pt x="17405" y="15717"/>
                  </a:cubicBezTo>
                  <a:lnTo>
                    <a:pt x="12405" y="15717"/>
                  </a:lnTo>
                  <a:lnTo>
                    <a:pt x="9195" y="15717"/>
                  </a:lnTo>
                  <a:lnTo>
                    <a:pt x="4195" y="15717"/>
                  </a:lnTo>
                  <a:cubicBezTo>
                    <a:pt x="4195" y="15717"/>
                    <a:pt x="2253" y="16026"/>
                    <a:pt x="949" y="13859"/>
                  </a:cubicBezTo>
                  <a:cubicBezTo>
                    <a:pt x="245" y="12687"/>
                    <a:pt x="25" y="4217"/>
                    <a:pt x="0" y="1437"/>
                  </a:cubicBezTo>
                  <a:lnTo>
                    <a:pt x="82" y="5385"/>
                  </a:lnTo>
                  <a:cubicBezTo>
                    <a:pt x="82" y="5385"/>
                    <a:pt x="124" y="14404"/>
                    <a:pt x="496" y="17423"/>
                  </a:cubicBezTo>
                  <a:cubicBezTo>
                    <a:pt x="868" y="20442"/>
                    <a:pt x="2101" y="21600"/>
                    <a:pt x="2983" y="21600"/>
                  </a:cubicBezTo>
                  <a:cubicBezTo>
                    <a:pt x="3502" y="21600"/>
                    <a:pt x="6673" y="21600"/>
                    <a:pt x="9195" y="21600"/>
                  </a:cubicBezTo>
                  <a:cubicBezTo>
                    <a:pt x="10959" y="21600"/>
                    <a:pt x="12405" y="21600"/>
                    <a:pt x="12405" y="21600"/>
                  </a:cubicBezTo>
                  <a:cubicBezTo>
                    <a:pt x="14927" y="21600"/>
                    <a:pt x="18098" y="21600"/>
                    <a:pt x="18617" y="21600"/>
                  </a:cubicBezTo>
                  <a:cubicBezTo>
                    <a:pt x="19499" y="21600"/>
                    <a:pt x="20732" y="20442"/>
                    <a:pt x="21104" y="17423"/>
                  </a:cubicBezTo>
                  <a:cubicBezTo>
                    <a:pt x="21476" y="14404"/>
                    <a:pt x="21518" y="7200"/>
                    <a:pt x="21518" y="7200"/>
                  </a:cubicBezTo>
                  <a:close/>
                </a:path>
              </a:pathLst>
            </a:custGeom>
            <a:solidFill>
              <a:srgbClr val="32373C">
                <a:alpha val="1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3" name="Shape 6"/>
            <p:cNvSpPr/>
            <p:nvPr/>
          </p:nvSpPr>
          <p:spPr>
            <a:xfrm>
              <a:off x="15328900" y="17437100"/>
              <a:ext cx="5906824" cy="270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8" y="7200"/>
                  </a:moveTo>
                  <a:lnTo>
                    <a:pt x="21600" y="0"/>
                  </a:lnTo>
                  <a:cubicBezTo>
                    <a:pt x="21575" y="2780"/>
                    <a:pt x="21355" y="12687"/>
                    <a:pt x="20651" y="13859"/>
                  </a:cubicBezTo>
                  <a:cubicBezTo>
                    <a:pt x="19347" y="16026"/>
                    <a:pt x="17405" y="15717"/>
                    <a:pt x="17405" y="15717"/>
                  </a:cubicBezTo>
                  <a:lnTo>
                    <a:pt x="12405" y="15717"/>
                  </a:lnTo>
                  <a:lnTo>
                    <a:pt x="9195" y="15717"/>
                  </a:lnTo>
                  <a:lnTo>
                    <a:pt x="4195" y="15717"/>
                  </a:lnTo>
                  <a:cubicBezTo>
                    <a:pt x="4195" y="15717"/>
                    <a:pt x="2253" y="16026"/>
                    <a:pt x="949" y="13859"/>
                  </a:cubicBezTo>
                  <a:cubicBezTo>
                    <a:pt x="245" y="12687"/>
                    <a:pt x="25" y="4217"/>
                    <a:pt x="0" y="1437"/>
                  </a:cubicBezTo>
                  <a:lnTo>
                    <a:pt x="82" y="5385"/>
                  </a:lnTo>
                  <a:cubicBezTo>
                    <a:pt x="82" y="5385"/>
                    <a:pt x="124" y="14404"/>
                    <a:pt x="496" y="17423"/>
                  </a:cubicBezTo>
                  <a:cubicBezTo>
                    <a:pt x="868" y="20442"/>
                    <a:pt x="2101" y="21600"/>
                    <a:pt x="2983" y="21600"/>
                  </a:cubicBezTo>
                  <a:cubicBezTo>
                    <a:pt x="3502" y="21600"/>
                    <a:pt x="6673" y="21600"/>
                    <a:pt x="9195" y="21600"/>
                  </a:cubicBezTo>
                  <a:cubicBezTo>
                    <a:pt x="10959" y="21600"/>
                    <a:pt x="12405" y="21600"/>
                    <a:pt x="12405" y="21600"/>
                  </a:cubicBezTo>
                  <a:cubicBezTo>
                    <a:pt x="14927" y="21600"/>
                    <a:pt x="18098" y="21600"/>
                    <a:pt x="18617" y="21600"/>
                  </a:cubicBezTo>
                  <a:cubicBezTo>
                    <a:pt x="19499" y="21600"/>
                    <a:pt x="20732" y="20442"/>
                    <a:pt x="21104" y="17423"/>
                  </a:cubicBezTo>
                  <a:cubicBezTo>
                    <a:pt x="21476" y="14404"/>
                    <a:pt x="21518" y="7200"/>
                    <a:pt x="21518" y="7200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30000"/>
                  </a:srgbClr>
                </a:gs>
                <a:gs pos="76000">
                  <a:srgbClr val="32373C">
                    <a:alpha val="80000"/>
                  </a:srgbClr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4" name="Shape 7"/>
            <p:cNvSpPr/>
            <p:nvPr/>
          </p:nvSpPr>
          <p:spPr>
            <a:xfrm>
              <a:off x="9715500" y="13195300"/>
              <a:ext cx="17149658" cy="1938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382"/>
                  </a:moveTo>
                  <a:cubicBezTo>
                    <a:pt x="0" y="18816"/>
                    <a:pt x="315" y="21600"/>
                    <a:pt x="703" y="21600"/>
                  </a:cubicBezTo>
                  <a:lnTo>
                    <a:pt x="20897" y="21600"/>
                  </a:lnTo>
                  <a:cubicBezTo>
                    <a:pt x="21285" y="21600"/>
                    <a:pt x="21600" y="18816"/>
                    <a:pt x="21600" y="15382"/>
                  </a:cubicBez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15382"/>
                    <a:pt x="0" y="15382"/>
                  </a:cubicBezTo>
                  <a:close/>
                </a:path>
              </a:pathLst>
            </a:custGeom>
            <a:gradFill>
              <a:gsLst>
                <a:gs pos="0">
                  <a:srgbClr val="C8CBCF"/>
                </a:gs>
                <a:gs pos="100000">
                  <a:srgbClr val="E7E7E8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5" name="Shape 8"/>
            <p:cNvSpPr/>
            <p:nvPr/>
          </p:nvSpPr>
          <p:spPr>
            <a:xfrm>
              <a:off x="9715500" y="2806700"/>
              <a:ext cx="17149664" cy="10409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75" y="19911"/>
                  </a:moveTo>
                  <a:lnTo>
                    <a:pt x="1025" y="19911"/>
                  </a:lnTo>
                  <a:lnTo>
                    <a:pt x="1025" y="1737"/>
                  </a:lnTo>
                  <a:lnTo>
                    <a:pt x="20575" y="1737"/>
                  </a:lnTo>
                  <a:cubicBezTo>
                    <a:pt x="20575" y="1737"/>
                    <a:pt x="20575" y="19911"/>
                    <a:pt x="20575" y="19911"/>
                  </a:cubicBezTo>
                  <a:close/>
                  <a:moveTo>
                    <a:pt x="20897" y="0"/>
                  </a:moveTo>
                  <a:lnTo>
                    <a:pt x="703" y="0"/>
                  </a:lnTo>
                  <a:cubicBezTo>
                    <a:pt x="315" y="0"/>
                    <a:pt x="0" y="518"/>
                    <a:pt x="0" y="1158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158"/>
                  </a:lnTo>
                  <a:cubicBezTo>
                    <a:pt x="21600" y="518"/>
                    <a:pt x="21285" y="0"/>
                    <a:pt x="20897" y="0"/>
                  </a:cubicBezTo>
                  <a:close/>
                </a:path>
              </a:pathLst>
            </a:custGeom>
            <a:gradFill>
              <a:gsLst>
                <a:gs pos="6000">
                  <a:srgbClr val="32373C"/>
                </a:gs>
                <a:gs pos="42000">
                  <a:srgbClr val="000000"/>
                </a:gs>
              </a:gsLst>
              <a:lin ang="18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6" name="Shape 9"/>
            <p:cNvSpPr/>
            <p:nvPr/>
          </p:nvSpPr>
          <p:spPr>
            <a:xfrm>
              <a:off x="15354299" y="17487900"/>
              <a:ext cx="5862725" cy="180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600" extrusionOk="0">
                  <a:moveTo>
                    <a:pt x="21512" y="0"/>
                  </a:moveTo>
                  <a:cubicBezTo>
                    <a:pt x="21499" y="3516"/>
                    <a:pt x="21438" y="9477"/>
                    <a:pt x="21185" y="12548"/>
                  </a:cubicBezTo>
                  <a:cubicBezTo>
                    <a:pt x="20811" y="17077"/>
                    <a:pt x="19488" y="18813"/>
                    <a:pt x="18603" y="18813"/>
                  </a:cubicBezTo>
                  <a:cubicBezTo>
                    <a:pt x="18082" y="18813"/>
                    <a:pt x="14899" y="18813"/>
                    <a:pt x="12368" y="18813"/>
                  </a:cubicBezTo>
                  <a:cubicBezTo>
                    <a:pt x="12368" y="18813"/>
                    <a:pt x="10917" y="18813"/>
                    <a:pt x="9148" y="18813"/>
                  </a:cubicBezTo>
                  <a:cubicBezTo>
                    <a:pt x="6617" y="18813"/>
                    <a:pt x="3434" y="18813"/>
                    <a:pt x="2913" y="18813"/>
                  </a:cubicBezTo>
                  <a:cubicBezTo>
                    <a:pt x="2028" y="18813"/>
                    <a:pt x="705" y="17077"/>
                    <a:pt x="331" y="12548"/>
                  </a:cubicBezTo>
                  <a:cubicBezTo>
                    <a:pt x="78" y="9477"/>
                    <a:pt x="17" y="3516"/>
                    <a:pt x="4" y="0"/>
                  </a:cubicBezTo>
                  <a:lnTo>
                    <a:pt x="2" y="0"/>
                  </a:lnTo>
                  <a:cubicBezTo>
                    <a:pt x="2" y="0"/>
                    <a:pt x="-42" y="10806"/>
                    <a:pt x="331" y="15335"/>
                  </a:cubicBezTo>
                  <a:cubicBezTo>
                    <a:pt x="705" y="19864"/>
                    <a:pt x="2028" y="21600"/>
                    <a:pt x="2913" y="21600"/>
                  </a:cubicBezTo>
                  <a:cubicBezTo>
                    <a:pt x="3434" y="21600"/>
                    <a:pt x="6617" y="21600"/>
                    <a:pt x="9148" y="21600"/>
                  </a:cubicBezTo>
                  <a:cubicBezTo>
                    <a:pt x="10917" y="21600"/>
                    <a:pt x="12368" y="21600"/>
                    <a:pt x="12368" y="21600"/>
                  </a:cubicBezTo>
                  <a:cubicBezTo>
                    <a:pt x="14899" y="21600"/>
                    <a:pt x="18082" y="21600"/>
                    <a:pt x="18603" y="21600"/>
                  </a:cubicBezTo>
                  <a:cubicBezTo>
                    <a:pt x="19488" y="21600"/>
                    <a:pt x="20811" y="19864"/>
                    <a:pt x="21185" y="15335"/>
                  </a:cubicBezTo>
                  <a:cubicBezTo>
                    <a:pt x="21558" y="10806"/>
                    <a:pt x="21514" y="0"/>
                    <a:pt x="21514" y="0"/>
                  </a:cubicBezTo>
                  <a:cubicBezTo>
                    <a:pt x="21514" y="0"/>
                    <a:pt x="21512" y="0"/>
                    <a:pt x="21512" y="0"/>
                  </a:cubicBezTo>
                  <a:close/>
                </a:path>
              </a:pathLst>
            </a:custGeom>
            <a:solidFill>
              <a:srgbClr val="000000">
                <a:alpha val="7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7" name="Shape 10"/>
            <p:cNvSpPr/>
            <p:nvPr/>
          </p:nvSpPr>
          <p:spPr>
            <a:xfrm>
              <a:off x="15328899" y="15125700"/>
              <a:ext cx="5908375" cy="243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9" h="21568" extrusionOk="0">
                  <a:moveTo>
                    <a:pt x="20738" y="19920"/>
                  </a:moveTo>
                  <a:cubicBezTo>
                    <a:pt x="20559" y="19543"/>
                    <a:pt x="18693" y="15429"/>
                    <a:pt x="18281" y="13714"/>
                  </a:cubicBezTo>
                  <a:cubicBezTo>
                    <a:pt x="17870" y="12000"/>
                    <a:pt x="17568" y="0"/>
                    <a:pt x="17568" y="0"/>
                  </a:cubicBezTo>
                  <a:lnTo>
                    <a:pt x="12013" y="0"/>
                  </a:lnTo>
                  <a:lnTo>
                    <a:pt x="8905" y="0"/>
                  </a:lnTo>
                  <a:lnTo>
                    <a:pt x="3350" y="0"/>
                  </a:lnTo>
                  <a:cubicBezTo>
                    <a:pt x="3350" y="0"/>
                    <a:pt x="3048" y="12000"/>
                    <a:pt x="2637" y="13714"/>
                  </a:cubicBezTo>
                  <a:cubicBezTo>
                    <a:pt x="2225" y="15429"/>
                    <a:pt x="359" y="19543"/>
                    <a:pt x="180" y="19920"/>
                  </a:cubicBezTo>
                  <a:cubicBezTo>
                    <a:pt x="2" y="20297"/>
                    <a:pt x="-341" y="21120"/>
                    <a:pt x="921" y="21360"/>
                  </a:cubicBezTo>
                  <a:cubicBezTo>
                    <a:pt x="2184" y="21600"/>
                    <a:pt x="4064" y="21566"/>
                    <a:pt x="4064" y="21566"/>
                  </a:cubicBezTo>
                  <a:lnTo>
                    <a:pt x="8905" y="21566"/>
                  </a:lnTo>
                  <a:lnTo>
                    <a:pt x="12013" y="21566"/>
                  </a:lnTo>
                  <a:lnTo>
                    <a:pt x="16854" y="21566"/>
                  </a:lnTo>
                  <a:cubicBezTo>
                    <a:pt x="16854" y="21566"/>
                    <a:pt x="18734" y="21600"/>
                    <a:pt x="19997" y="21360"/>
                  </a:cubicBezTo>
                  <a:cubicBezTo>
                    <a:pt x="21259" y="21120"/>
                    <a:pt x="20916" y="20297"/>
                    <a:pt x="20738" y="19920"/>
                  </a:cubicBezTo>
                  <a:close/>
                </a:path>
              </a:pathLst>
            </a:custGeom>
            <a:gradFill>
              <a:gsLst>
                <a:gs pos="66000">
                  <a:srgbClr val="A4A7A8"/>
                </a:gs>
                <a:gs pos="0">
                  <a:srgbClr val="A4A7A8"/>
                </a:gs>
                <a:gs pos="34000">
                  <a:srgbClr val="F5F8FA"/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8" name="Shape 11"/>
            <p:cNvSpPr/>
            <p:nvPr/>
          </p:nvSpPr>
          <p:spPr>
            <a:xfrm>
              <a:off x="15328899" y="15125700"/>
              <a:ext cx="5908375" cy="243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9" h="21568" extrusionOk="0">
                  <a:moveTo>
                    <a:pt x="20738" y="19920"/>
                  </a:moveTo>
                  <a:cubicBezTo>
                    <a:pt x="20559" y="19543"/>
                    <a:pt x="18693" y="15429"/>
                    <a:pt x="18281" y="13714"/>
                  </a:cubicBezTo>
                  <a:cubicBezTo>
                    <a:pt x="17870" y="12000"/>
                    <a:pt x="17568" y="0"/>
                    <a:pt x="17568" y="0"/>
                  </a:cubicBezTo>
                  <a:lnTo>
                    <a:pt x="12013" y="0"/>
                  </a:lnTo>
                  <a:lnTo>
                    <a:pt x="8905" y="0"/>
                  </a:lnTo>
                  <a:lnTo>
                    <a:pt x="3350" y="0"/>
                  </a:lnTo>
                  <a:cubicBezTo>
                    <a:pt x="3350" y="0"/>
                    <a:pt x="3048" y="12000"/>
                    <a:pt x="2637" y="13714"/>
                  </a:cubicBezTo>
                  <a:cubicBezTo>
                    <a:pt x="2225" y="15429"/>
                    <a:pt x="359" y="19543"/>
                    <a:pt x="180" y="19920"/>
                  </a:cubicBezTo>
                  <a:cubicBezTo>
                    <a:pt x="2" y="20297"/>
                    <a:pt x="-341" y="21120"/>
                    <a:pt x="921" y="21360"/>
                  </a:cubicBezTo>
                  <a:cubicBezTo>
                    <a:pt x="2184" y="21600"/>
                    <a:pt x="4064" y="21566"/>
                    <a:pt x="4064" y="21566"/>
                  </a:cubicBezTo>
                  <a:lnTo>
                    <a:pt x="8905" y="21566"/>
                  </a:lnTo>
                  <a:lnTo>
                    <a:pt x="12013" y="21566"/>
                  </a:lnTo>
                  <a:lnTo>
                    <a:pt x="16854" y="21566"/>
                  </a:lnTo>
                  <a:cubicBezTo>
                    <a:pt x="16854" y="21566"/>
                    <a:pt x="18734" y="21600"/>
                    <a:pt x="19997" y="21360"/>
                  </a:cubicBezTo>
                  <a:cubicBezTo>
                    <a:pt x="21259" y="21120"/>
                    <a:pt x="20916" y="20297"/>
                    <a:pt x="20738" y="19920"/>
                  </a:cubicBezTo>
                  <a:close/>
                </a:path>
              </a:pathLst>
            </a:custGeom>
            <a:gradFill>
              <a:gsLst>
                <a:gs pos="65000">
                  <a:srgbClr val="000000">
                    <a:alpha val="30000"/>
                  </a:srgbClr>
                </a:gs>
                <a:gs pos="36000">
                  <a:srgbClr val="FFFFFF">
                    <a:alpha val="0"/>
                  </a:srgbClr>
                </a:gs>
                <a:gs pos="95000">
                  <a:srgbClr val="FFFFFF">
                    <a:alpha val="0"/>
                  </a:srgbClr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80" name="Shape 12"/>
            <p:cNvSpPr/>
            <p:nvPr/>
          </p:nvSpPr>
          <p:spPr>
            <a:xfrm>
              <a:off x="15328900" y="17462500"/>
              <a:ext cx="5909232" cy="180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600" extrusionOk="0">
                  <a:moveTo>
                    <a:pt x="21515" y="0"/>
                  </a:moveTo>
                  <a:lnTo>
                    <a:pt x="21512" y="0"/>
                  </a:lnTo>
                  <a:cubicBezTo>
                    <a:pt x="21487" y="4170"/>
                    <a:pt x="21268" y="8231"/>
                    <a:pt x="20567" y="9989"/>
                  </a:cubicBezTo>
                  <a:cubicBezTo>
                    <a:pt x="19268" y="13239"/>
                    <a:pt x="17335" y="12776"/>
                    <a:pt x="17335" y="12776"/>
                  </a:cubicBezTo>
                  <a:lnTo>
                    <a:pt x="12356" y="12776"/>
                  </a:lnTo>
                  <a:lnTo>
                    <a:pt x="9160" y="12776"/>
                  </a:lnTo>
                  <a:lnTo>
                    <a:pt x="4181" y="12776"/>
                  </a:lnTo>
                  <a:cubicBezTo>
                    <a:pt x="4181" y="12776"/>
                    <a:pt x="2248" y="13239"/>
                    <a:pt x="949" y="9989"/>
                  </a:cubicBezTo>
                  <a:cubicBezTo>
                    <a:pt x="248" y="8231"/>
                    <a:pt x="29" y="4170"/>
                    <a:pt x="4" y="0"/>
                  </a:cubicBezTo>
                  <a:lnTo>
                    <a:pt x="1" y="0"/>
                  </a:lnTo>
                  <a:cubicBezTo>
                    <a:pt x="1" y="0"/>
                    <a:pt x="-42" y="10806"/>
                    <a:pt x="328" y="15335"/>
                  </a:cubicBezTo>
                  <a:cubicBezTo>
                    <a:pt x="699" y="19864"/>
                    <a:pt x="2096" y="21600"/>
                    <a:pt x="2974" y="21600"/>
                  </a:cubicBezTo>
                  <a:cubicBezTo>
                    <a:pt x="3491" y="21600"/>
                    <a:pt x="6649" y="21600"/>
                    <a:pt x="9160" y="21600"/>
                  </a:cubicBezTo>
                  <a:cubicBezTo>
                    <a:pt x="10916" y="21600"/>
                    <a:pt x="12356" y="21600"/>
                    <a:pt x="12356" y="21600"/>
                  </a:cubicBezTo>
                  <a:cubicBezTo>
                    <a:pt x="14867" y="21600"/>
                    <a:pt x="18025" y="21600"/>
                    <a:pt x="18542" y="21600"/>
                  </a:cubicBezTo>
                  <a:cubicBezTo>
                    <a:pt x="19420" y="21600"/>
                    <a:pt x="20817" y="19864"/>
                    <a:pt x="21188" y="15335"/>
                  </a:cubicBezTo>
                  <a:cubicBezTo>
                    <a:pt x="21558" y="10806"/>
                    <a:pt x="21515" y="0"/>
                    <a:pt x="21515" y="0"/>
                  </a:cubicBezTo>
                  <a:close/>
                </a:path>
              </a:pathLst>
            </a:custGeom>
            <a:gradFill>
              <a:gsLst>
                <a:gs pos="0">
                  <a:srgbClr val="6A6A6A"/>
                </a:gs>
                <a:gs pos="87000">
                  <a:srgbClr val="F5F8FA"/>
                </a:gs>
                <a:gs pos="13000">
                  <a:srgbClr val="F5F8FA"/>
                </a:gs>
                <a:gs pos="100000">
                  <a:srgbClr val="6A6A6A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86" name="Shape 13"/>
            <p:cNvSpPr/>
            <p:nvPr/>
          </p:nvSpPr>
          <p:spPr>
            <a:xfrm>
              <a:off x="15328900" y="16014700"/>
              <a:ext cx="2250215" cy="1550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4" h="21549" extrusionOk="0">
                  <a:moveTo>
                    <a:pt x="9190" y="0"/>
                  </a:moveTo>
                  <a:cubicBezTo>
                    <a:pt x="8788" y="0"/>
                    <a:pt x="8391" y="32"/>
                    <a:pt x="7999" y="92"/>
                  </a:cubicBezTo>
                  <a:cubicBezTo>
                    <a:pt x="7690" y="4243"/>
                    <a:pt x="7297" y="8100"/>
                    <a:pt x="6856" y="9211"/>
                  </a:cubicBezTo>
                  <a:cubicBezTo>
                    <a:pt x="5786" y="11904"/>
                    <a:pt x="933" y="18368"/>
                    <a:pt x="470" y="18961"/>
                  </a:cubicBezTo>
                  <a:cubicBezTo>
                    <a:pt x="6" y="19553"/>
                    <a:pt x="-886" y="20846"/>
                    <a:pt x="2396" y="21223"/>
                  </a:cubicBezTo>
                  <a:cubicBezTo>
                    <a:pt x="5678" y="21600"/>
                    <a:pt x="10566" y="21546"/>
                    <a:pt x="10566" y="21546"/>
                  </a:cubicBezTo>
                  <a:lnTo>
                    <a:pt x="20377" y="21546"/>
                  </a:lnTo>
                  <a:cubicBezTo>
                    <a:pt x="20596" y="20209"/>
                    <a:pt x="20714" y="18811"/>
                    <a:pt x="20714" y="17372"/>
                  </a:cubicBezTo>
                  <a:cubicBezTo>
                    <a:pt x="20714" y="7778"/>
                    <a:pt x="15555" y="0"/>
                    <a:pt x="9190" y="0"/>
                  </a:cubicBezTo>
                  <a:close/>
                </a:path>
              </a:pathLst>
            </a:custGeom>
            <a:gradFill flip="none" rotWithShape="1">
              <a:gsLst>
                <a:gs pos="94000">
                  <a:srgbClr val="F5F8FA"/>
                </a:gs>
                <a:gs pos="35000">
                  <a:srgbClr val="FFFFFF">
                    <a:alpha val="0"/>
                  </a:srgbClr>
                </a:gs>
              </a:gsLst>
              <a:lin ang="9000000" scaled="0"/>
              <a:tileRect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87" name="Shape 14"/>
            <p:cNvSpPr/>
            <p:nvPr/>
          </p:nvSpPr>
          <p:spPr>
            <a:xfrm>
              <a:off x="18986500" y="16014700"/>
              <a:ext cx="2250216" cy="1550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4" h="21549" extrusionOk="0">
                  <a:moveTo>
                    <a:pt x="11524" y="0"/>
                  </a:moveTo>
                  <a:cubicBezTo>
                    <a:pt x="11926" y="0"/>
                    <a:pt x="12323" y="32"/>
                    <a:pt x="12715" y="92"/>
                  </a:cubicBezTo>
                  <a:cubicBezTo>
                    <a:pt x="13024" y="4243"/>
                    <a:pt x="13417" y="8100"/>
                    <a:pt x="13858" y="9211"/>
                  </a:cubicBezTo>
                  <a:cubicBezTo>
                    <a:pt x="14928" y="11904"/>
                    <a:pt x="19781" y="18368"/>
                    <a:pt x="20244" y="18961"/>
                  </a:cubicBezTo>
                  <a:cubicBezTo>
                    <a:pt x="20708" y="19553"/>
                    <a:pt x="21600" y="20846"/>
                    <a:pt x="18318" y="21223"/>
                  </a:cubicBezTo>
                  <a:cubicBezTo>
                    <a:pt x="15036" y="21600"/>
                    <a:pt x="10148" y="21546"/>
                    <a:pt x="10148" y="21546"/>
                  </a:cubicBezTo>
                  <a:lnTo>
                    <a:pt x="337" y="21546"/>
                  </a:lnTo>
                  <a:cubicBezTo>
                    <a:pt x="118" y="20209"/>
                    <a:pt x="0" y="18811"/>
                    <a:pt x="0" y="17372"/>
                  </a:cubicBezTo>
                  <a:cubicBezTo>
                    <a:pt x="0" y="7778"/>
                    <a:pt x="5159" y="0"/>
                    <a:pt x="11524" y="0"/>
                  </a:cubicBezTo>
                  <a:close/>
                </a:path>
              </a:pathLst>
            </a:custGeom>
            <a:gradFill flip="none" rotWithShape="1">
              <a:gsLst>
                <a:gs pos="78000">
                  <a:srgbClr val="EEEFF1">
                    <a:alpha val="0"/>
                  </a:srgbClr>
                </a:gs>
                <a:gs pos="21000">
                  <a:srgbClr val="F5F8FA"/>
                </a:gs>
              </a:gsLst>
              <a:path path="circle">
                <a:fillToRect l="100000" t="100000"/>
              </a:path>
              <a:tileRect r="-100000" b="-1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88" name="Shape 15"/>
            <p:cNvSpPr/>
            <p:nvPr/>
          </p:nvSpPr>
          <p:spPr>
            <a:xfrm>
              <a:off x="17729200" y="2806700"/>
              <a:ext cx="9136050" cy="10409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58"/>
                  </a:moveTo>
                  <a:cubicBezTo>
                    <a:pt x="21600" y="518"/>
                    <a:pt x="21009" y="0"/>
                    <a:pt x="20281" y="0"/>
                  </a:cubicBezTo>
                  <a:lnTo>
                    <a:pt x="13897" y="0"/>
                  </a:ln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21600" y="1158"/>
                    <a:pt x="21600" y="1158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60000"/>
                  </a:srgbClr>
                </a:gs>
                <a:gs pos="91000">
                  <a:srgbClr val="FFFFFF">
                    <a:alpha val="15000"/>
                  </a:srgbClr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89" name="Shape 16"/>
            <p:cNvSpPr/>
            <p:nvPr/>
          </p:nvSpPr>
          <p:spPr>
            <a:xfrm>
              <a:off x="9715500" y="13220700"/>
              <a:ext cx="17149658" cy="23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E1E1E3">
                    <a:alpha val="0"/>
                  </a:srgbClr>
                </a:gs>
                <a:gs pos="100000">
                  <a:srgbClr val="9EA0A4">
                    <a:alpha val="0"/>
                  </a:srgbClr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90" name="Shape 17"/>
            <p:cNvSpPr/>
            <p:nvPr/>
          </p:nvSpPr>
          <p:spPr>
            <a:xfrm>
              <a:off x="18173700" y="3009900"/>
              <a:ext cx="222432" cy="222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7" y="2883"/>
                  </a:moveTo>
                  <a:cubicBezTo>
                    <a:pt x="12953" y="-961"/>
                    <a:pt x="6723" y="-961"/>
                    <a:pt x="2882" y="2883"/>
                  </a:cubicBezTo>
                  <a:cubicBezTo>
                    <a:pt x="-961" y="6723"/>
                    <a:pt x="-961" y="12953"/>
                    <a:pt x="2882" y="16797"/>
                  </a:cubicBezTo>
                  <a:cubicBezTo>
                    <a:pt x="6723" y="20639"/>
                    <a:pt x="12953" y="20638"/>
                    <a:pt x="16797" y="16797"/>
                  </a:cubicBezTo>
                  <a:cubicBezTo>
                    <a:pt x="20637" y="12953"/>
                    <a:pt x="20639" y="6723"/>
                    <a:pt x="16797" y="2883"/>
                  </a:cubicBezTo>
                  <a:close/>
                </a:path>
              </a:pathLst>
            </a:custGeom>
            <a:gradFill>
              <a:gsLst>
                <a:gs pos="28000">
                  <a:srgbClr val="666666"/>
                </a:gs>
                <a:gs pos="86000">
                  <a:srgbClr val="090909"/>
                </a:gs>
              </a:gsLst>
              <a:lin ang="3558017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91" name="Shape 18"/>
            <p:cNvSpPr/>
            <p:nvPr/>
          </p:nvSpPr>
          <p:spPr>
            <a:xfrm>
              <a:off x="18199100" y="3035300"/>
              <a:ext cx="175264" cy="175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cubicBezTo>
                    <a:pt x="21600" y="16765"/>
                    <a:pt x="16776" y="21600"/>
                    <a:pt x="10800" y="21600"/>
                  </a:cubicBezTo>
                  <a:cubicBezTo>
                    <a:pt x="4840" y="21600"/>
                    <a:pt x="0" y="16765"/>
                    <a:pt x="0" y="10803"/>
                  </a:cubicBezTo>
                  <a:cubicBezTo>
                    <a:pt x="0" y="4835"/>
                    <a:pt x="4840" y="0"/>
                    <a:pt x="10800" y="0"/>
                  </a:cubicBezTo>
                  <a:cubicBezTo>
                    <a:pt x="16776" y="0"/>
                    <a:pt x="21600" y="4835"/>
                    <a:pt x="21600" y="10803"/>
                  </a:cubicBezTo>
                  <a:close/>
                </a:path>
              </a:pathLst>
            </a:custGeom>
            <a:gradFill>
              <a:gsLst>
                <a:gs pos="30000">
                  <a:srgbClr val="474747"/>
                </a:gs>
                <a:gs pos="70000">
                  <a:srgbClr val="060606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92" name="Shape 19"/>
            <p:cNvSpPr/>
            <p:nvPr/>
          </p:nvSpPr>
          <p:spPr>
            <a:xfrm>
              <a:off x="18262600" y="3098800"/>
              <a:ext cx="43089" cy="43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cubicBezTo>
                    <a:pt x="21600" y="16765"/>
                    <a:pt x="16776" y="21600"/>
                    <a:pt x="10800" y="21600"/>
                  </a:cubicBezTo>
                  <a:cubicBezTo>
                    <a:pt x="4839" y="21600"/>
                    <a:pt x="0" y="16765"/>
                    <a:pt x="0" y="10803"/>
                  </a:cubicBezTo>
                  <a:cubicBezTo>
                    <a:pt x="0" y="4835"/>
                    <a:pt x="4839" y="0"/>
                    <a:pt x="10800" y="0"/>
                  </a:cubicBezTo>
                  <a:cubicBezTo>
                    <a:pt x="16776" y="0"/>
                    <a:pt x="21600" y="4835"/>
                    <a:pt x="21600" y="10803"/>
                  </a:cubicBezTo>
                  <a:close/>
                </a:path>
              </a:pathLst>
            </a:custGeom>
            <a:solidFill>
              <a:srgbClr val="557DB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 flipH="1">
            <a:off x="6077250" y="1946916"/>
            <a:ext cx="3158459" cy="559404"/>
            <a:chOff x="2019002" y="1801914"/>
            <a:chExt cx="3287883" cy="559404"/>
          </a:xfrm>
        </p:grpSpPr>
        <p:cxnSp>
          <p:nvCxnSpPr>
            <p:cNvPr id="111" name="Straight Connector 41"/>
            <p:cNvCxnSpPr/>
            <p:nvPr/>
          </p:nvCxnSpPr>
          <p:spPr>
            <a:xfrm flipH="1">
              <a:off x="2686514" y="2071460"/>
              <a:ext cx="2620371" cy="0"/>
            </a:xfrm>
            <a:prstGeom prst="line">
              <a:avLst/>
            </a:prstGeom>
            <a:ln w="9525">
              <a:solidFill>
                <a:srgbClr val="B89062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2" name="组合 111"/>
            <p:cNvGrpSpPr/>
            <p:nvPr/>
          </p:nvGrpSpPr>
          <p:grpSpPr>
            <a:xfrm>
              <a:off x="2019002" y="1801914"/>
              <a:ext cx="559404" cy="559404"/>
              <a:chOff x="2019002" y="1801914"/>
              <a:chExt cx="559404" cy="559404"/>
            </a:xfrm>
          </p:grpSpPr>
          <p:sp>
            <p:nvSpPr>
              <p:cNvPr id="113" name="Oval 54"/>
              <p:cNvSpPr/>
              <p:nvPr/>
            </p:nvSpPr>
            <p:spPr>
              <a:xfrm>
                <a:off x="2019002" y="1801914"/>
                <a:ext cx="559404" cy="559404"/>
              </a:xfrm>
              <a:prstGeom prst="ellipse">
                <a:avLst/>
              </a:prstGeom>
              <a:noFill/>
              <a:ln w="12700">
                <a:solidFill>
                  <a:srgbClr val="B8906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pic>
            <p:nvPicPr>
              <p:cNvPr id="114" name="图片 113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307" t="40118" r="11175" b="38305"/>
              <a:stretch>
                <a:fillRect/>
              </a:stretch>
            </p:blipFill>
            <p:spPr>
              <a:xfrm>
                <a:off x="2036141" y="1915418"/>
                <a:ext cx="529873" cy="296840"/>
              </a:xfrm>
              <a:prstGeom prst="rect">
                <a:avLst/>
              </a:prstGeom>
            </p:spPr>
          </p:pic>
        </p:grpSp>
      </p:grpSp>
      <p:sp>
        <p:nvSpPr>
          <p:cNvPr id="120" name="文本框 119"/>
          <p:cNvSpPr txBox="1"/>
          <p:nvPr/>
        </p:nvSpPr>
        <p:spPr>
          <a:xfrm>
            <a:off x="8717894" y="2520127"/>
            <a:ext cx="275020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热点内容</a:t>
            </a:r>
            <a:endParaRPr lang="en-US" altLang="zh-CN" sz="2000" b="1" dirty="0" smtClean="0">
              <a:solidFill>
                <a:srgbClr val="B58C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大家都在搜的词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大家都在看的图书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大家都在看的课文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大家都在看的图片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收藏排行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高被引文章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-1" y="9423"/>
            <a:ext cx="12192001" cy="6848577"/>
            <a:chOff x="-13698264" y="-561181"/>
            <a:chExt cx="12192001" cy="6875037"/>
          </a:xfrm>
          <a:solidFill>
            <a:schemeClr val="bg1">
              <a:lumMod val="95000"/>
            </a:schemeClr>
          </a:solidFill>
        </p:grpSpPr>
        <p:sp>
          <p:nvSpPr>
            <p:cNvPr id="19" name="任意多边形 18"/>
            <p:cNvSpPr/>
            <p:nvPr/>
          </p:nvSpPr>
          <p:spPr>
            <a:xfrm>
              <a:off x="-13698263" y="-561181"/>
              <a:ext cx="579903" cy="751996"/>
            </a:xfrm>
            <a:custGeom>
              <a:avLst/>
              <a:gdLst>
                <a:gd name="connsiteX0" fmla="*/ 0 w 579903"/>
                <a:gd name="connsiteY0" fmla="*/ 0 h 751996"/>
                <a:gd name="connsiteX1" fmla="*/ 579903 w 579903"/>
                <a:gd name="connsiteY1" fmla="*/ 0 h 751996"/>
                <a:gd name="connsiteX2" fmla="*/ 0 w 579903"/>
                <a:gd name="connsiteY2" fmla="*/ 751996 h 751996"/>
                <a:gd name="connsiteX3" fmla="*/ 0 w 579903"/>
                <a:gd name="connsiteY3" fmla="*/ 0 h 751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9903" h="751996">
                  <a:moveTo>
                    <a:pt x="0" y="0"/>
                  </a:moveTo>
                  <a:lnTo>
                    <a:pt x="579903" y="0"/>
                  </a:lnTo>
                  <a:lnTo>
                    <a:pt x="0" y="7519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-13698264" y="-561181"/>
              <a:ext cx="1262340" cy="1636953"/>
            </a:xfrm>
            <a:custGeom>
              <a:avLst/>
              <a:gdLst>
                <a:gd name="connsiteX0" fmla="*/ 585892 w 1262340"/>
                <a:gd name="connsiteY0" fmla="*/ 0 h 1636953"/>
                <a:gd name="connsiteX1" fmla="*/ 1262340 w 1262340"/>
                <a:gd name="connsiteY1" fmla="*/ 0 h 1636953"/>
                <a:gd name="connsiteX2" fmla="*/ 0 w 1262340"/>
                <a:gd name="connsiteY2" fmla="*/ 1636953 h 1636953"/>
                <a:gd name="connsiteX3" fmla="*/ 0 w 1262340"/>
                <a:gd name="connsiteY3" fmla="*/ 759762 h 1636953"/>
                <a:gd name="connsiteX4" fmla="*/ 585892 w 1262340"/>
                <a:gd name="connsiteY4" fmla="*/ 0 h 1636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340" h="1636953">
                  <a:moveTo>
                    <a:pt x="585892" y="0"/>
                  </a:moveTo>
                  <a:lnTo>
                    <a:pt x="1262340" y="0"/>
                  </a:lnTo>
                  <a:lnTo>
                    <a:pt x="0" y="1636953"/>
                  </a:lnTo>
                  <a:lnTo>
                    <a:pt x="0" y="759762"/>
                  </a:lnTo>
                  <a:lnTo>
                    <a:pt x="58589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-13698264" y="-561181"/>
              <a:ext cx="1953988" cy="2533855"/>
            </a:xfrm>
            <a:custGeom>
              <a:avLst/>
              <a:gdLst>
                <a:gd name="connsiteX0" fmla="*/ 1277540 w 1953988"/>
                <a:gd name="connsiteY0" fmla="*/ 0 h 2533855"/>
                <a:gd name="connsiteX1" fmla="*/ 1953988 w 1953988"/>
                <a:gd name="connsiteY1" fmla="*/ 0 h 2533855"/>
                <a:gd name="connsiteX2" fmla="*/ 0 w 1953988"/>
                <a:gd name="connsiteY2" fmla="*/ 2533855 h 2533855"/>
                <a:gd name="connsiteX3" fmla="*/ 0 w 1953988"/>
                <a:gd name="connsiteY3" fmla="*/ 1656664 h 2533855"/>
                <a:gd name="connsiteX4" fmla="*/ 1277540 w 1953988"/>
                <a:gd name="connsiteY4" fmla="*/ 0 h 2533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3988" h="2533855">
                  <a:moveTo>
                    <a:pt x="1277540" y="0"/>
                  </a:moveTo>
                  <a:lnTo>
                    <a:pt x="1953988" y="0"/>
                  </a:lnTo>
                  <a:lnTo>
                    <a:pt x="0" y="2533855"/>
                  </a:lnTo>
                  <a:lnTo>
                    <a:pt x="0" y="1656664"/>
                  </a:lnTo>
                  <a:lnTo>
                    <a:pt x="127754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-13698263" y="-561181"/>
              <a:ext cx="2633311" cy="3414775"/>
            </a:xfrm>
            <a:custGeom>
              <a:avLst/>
              <a:gdLst>
                <a:gd name="connsiteX0" fmla="*/ 1959977 w 2633311"/>
                <a:gd name="connsiteY0" fmla="*/ 0 h 3414775"/>
                <a:gd name="connsiteX1" fmla="*/ 2633311 w 2633311"/>
                <a:gd name="connsiteY1" fmla="*/ 0 h 3414775"/>
                <a:gd name="connsiteX2" fmla="*/ 0 w 2633311"/>
                <a:gd name="connsiteY2" fmla="*/ 3414775 h 3414775"/>
                <a:gd name="connsiteX3" fmla="*/ 0 w 2633311"/>
                <a:gd name="connsiteY3" fmla="*/ 2541621 h 3414775"/>
                <a:gd name="connsiteX4" fmla="*/ 1959977 w 2633311"/>
                <a:gd name="connsiteY4" fmla="*/ 0 h 341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3311" h="3414775">
                  <a:moveTo>
                    <a:pt x="1959977" y="0"/>
                  </a:moveTo>
                  <a:lnTo>
                    <a:pt x="2633311" y="0"/>
                  </a:lnTo>
                  <a:lnTo>
                    <a:pt x="0" y="3414775"/>
                  </a:lnTo>
                  <a:lnTo>
                    <a:pt x="0" y="2541621"/>
                  </a:lnTo>
                  <a:lnTo>
                    <a:pt x="1959977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-13698263" y="-561181"/>
              <a:ext cx="3324959" cy="4311677"/>
            </a:xfrm>
            <a:custGeom>
              <a:avLst/>
              <a:gdLst>
                <a:gd name="connsiteX0" fmla="*/ 2651625 w 3324959"/>
                <a:gd name="connsiteY0" fmla="*/ 0 h 4311677"/>
                <a:gd name="connsiteX1" fmla="*/ 3324959 w 3324959"/>
                <a:gd name="connsiteY1" fmla="*/ 0 h 4311677"/>
                <a:gd name="connsiteX2" fmla="*/ 0 w 3324959"/>
                <a:gd name="connsiteY2" fmla="*/ 4311677 h 4311677"/>
                <a:gd name="connsiteX3" fmla="*/ 0 w 3324959"/>
                <a:gd name="connsiteY3" fmla="*/ 3438523 h 4311677"/>
                <a:gd name="connsiteX4" fmla="*/ 2651625 w 3324959"/>
                <a:gd name="connsiteY4" fmla="*/ 0 h 431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4959" h="4311677">
                  <a:moveTo>
                    <a:pt x="2651625" y="0"/>
                  </a:moveTo>
                  <a:lnTo>
                    <a:pt x="3324959" y="0"/>
                  </a:lnTo>
                  <a:lnTo>
                    <a:pt x="0" y="4311677"/>
                  </a:lnTo>
                  <a:lnTo>
                    <a:pt x="0" y="3438523"/>
                  </a:lnTo>
                  <a:lnTo>
                    <a:pt x="265162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-13698263" y="-561181"/>
              <a:ext cx="4007395" cy="5196635"/>
            </a:xfrm>
            <a:custGeom>
              <a:avLst/>
              <a:gdLst>
                <a:gd name="connsiteX0" fmla="*/ 3330948 w 4007395"/>
                <a:gd name="connsiteY0" fmla="*/ 0 h 5196635"/>
                <a:gd name="connsiteX1" fmla="*/ 4007395 w 4007395"/>
                <a:gd name="connsiteY1" fmla="*/ 0 h 5196635"/>
                <a:gd name="connsiteX2" fmla="*/ 0 w 4007395"/>
                <a:gd name="connsiteY2" fmla="*/ 5196635 h 5196635"/>
                <a:gd name="connsiteX3" fmla="*/ 0 w 4007395"/>
                <a:gd name="connsiteY3" fmla="*/ 4319443 h 5196635"/>
                <a:gd name="connsiteX4" fmla="*/ 3330948 w 4007395"/>
                <a:gd name="connsiteY4" fmla="*/ 0 h 519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7395" h="5196635">
                  <a:moveTo>
                    <a:pt x="3330948" y="0"/>
                  </a:moveTo>
                  <a:lnTo>
                    <a:pt x="4007395" y="0"/>
                  </a:lnTo>
                  <a:lnTo>
                    <a:pt x="0" y="5196635"/>
                  </a:lnTo>
                  <a:lnTo>
                    <a:pt x="0" y="4319443"/>
                  </a:lnTo>
                  <a:lnTo>
                    <a:pt x="333094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-13698263" y="-561181"/>
              <a:ext cx="4699043" cy="6093537"/>
            </a:xfrm>
            <a:custGeom>
              <a:avLst/>
              <a:gdLst>
                <a:gd name="connsiteX0" fmla="*/ 4022595 w 4699043"/>
                <a:gd name="connsiteY0" fmla="*/ 0 h 6093537"/>
                <a:gd name="connsiteX1" fmla="*/ 4699043 w 4699043"/>
                <a:gd name="connsiteY1" fmla="*/ 0 h 6093537"/>
                <a:gd name="connsiteX2" fmla="*/ 0 w 4699043"/>
                <a:gd name="connsiteY2" fmla="*/ 6093537 h 6093537"/>
                <a:gd name="connsiteX3" fmla="*/ 0 w 4699043"/>
                <a:gd name="connsiteY3" fmla="*/ 5216345 h 6093537"/>
                <a:gd name="connsiteX4" fmla="*/ 4022595 w 4699043"/>
                <a:gd name="connsiteY4" fmla="*/ 0 h 609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9043" h="6093537">
                  <a:moveTo>
                    <a:pt x="4022595" y="0"/>
                  </a:moveTo>
                  <a:lnTo>
                    <a:pt x="4699043" y="0"/>
                  </a:lnTo>
                  <a:lnTo>
                    <a:pt x="0" y="6093537"/>
                  </a:lnTo>
                  <a:lnTo>
                    <a:pt x="0" y="5216345"/>
                  </a:lnTo>
                  <a:lnTo>
                    <a:pt x="402259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13698263" y="-561181"/>
              <a:ext cx="5391157" cy="6875037"/>
            </a:xfrm>
            <a:custGeom>
              <a:avLst/>
              <a:gdLst>
                <a:gd name="connsiteX0" fmla="*/ 4705032 w 5391157"/>
                <a:gd name="connsiteY0" fmla="*/ 0 h 6875037"/>
                <a:gd name="connsiteX1" fmla="*/ 5391157 w 5391157"/>
                <a:gd name="connsiteY1" fmla="*/ 0 h 6875037"/>
                <a:gd name="connsiteX2" fmla="*/ 89459 w 5391157"/>
                <a:gd name="connsiteY2" fmla="*/ 6875037 h 6875037"/>
                <a:gd name="connsiteX3" fmla="*/ 0 w 5391157"/>
                <a:gd name="connsiteY3" fmla="*/ 6875037 h 6875037"/>
                <a:gd name="connsiteX4" fmla="*/ 0 w 5391157"/>
                <a:gd name="connsiteY4" fmla="*/ 6101303 h 6875037"/>
                <a:gd name="connsiteX5" fmla="*/ 4705032 w 5391157"/>
                <a:gd name="connsiteY5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91157" h="6875037">
                  <a:moveTo>
                    <a:pt x="4705032" y="0"/>
                  </a:moveTo>
                  <a:lnTo>
                    <a:pt x="5391157" y="0"/>
                  </a:lnTo>
                  <a:lnTo>
                    <a:pt x="89459" y="6875037"/>
                  </a:lnTo>
                  <a:lnTo>
                    <a:pt x="0" y="6875037"/>
                  </a:lnTo>
                  <a:lnTo>
                    <a:pt x="0" y="6101303"/>
                  </a:lnTo>
                  <a:lnTo>
                    <a:pt x="470503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-13603281" y="-561181"/>
              <a:ext cx="5987823" cy="6875037"/>
            </a:xfrm>
            <a:custGeom>
              <a:avLst/>
              <a:gdLst>
                <a:gd name="connsiteX0" fmla="*/ 5301698 w 5987823"/>
                <a:gd name="connsiteY0" fmla="*/ 0 h 6875037"/>
                <a:gd name="connsiteX1" fmla="*/ 5987823 w 5987823"/>
                <a:gd name="connsiteY1" fmla="*/ 0 h 6875037"/>
                <a:gd name="connsiteX2" fmla="*/ 686125 w 5987823"/>
                <a:gd name="connsiteY2" fmla="*/ 6875037 h 6875037"/>
                <a:gd name="connsiteX3" fmla="*/ 0 w 5987823"/>
                <a:gd name="connsiteY3" fmla="*/ 6875037 h 6875037"/>
                <a:gd name="connsiteX4" fmla="*/ 5301698 w 5987823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3" h="6875037">
                  <a:moveTo>
                    <a:pt x="5301698" y="0"/>
                  </a:moveTo>
                  <a:lnTo>
                    <a:pt x="5987823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-12911168" y="-561181"/>
              <a:ext cx="5978146" cy="6875037"/>
            </a:xfrm>
            <a:custGeom>
              <a:avLst/>
              <a:gdLst>
                <a:gd name="connsiteX0" fmla="*/ 5301698 w 5978146"/>
                <a:gd name="connsiteY0" fmla="*/ 0 h 6875037"/>
                <a:gd name="connsiteX1" fmla="*/ 5978146 w 5978146"/>
                <a:gd name="connsiteY1" fmla="*/ 0 h 6875037"/>
                <a:gd name="connsiteX2" fmla="*/ 676448 w 5978146"/>
                <a:gd name="connsiteY2" fmla="*/ 6875037 h 6875037"/>
                <a:gd name="connsiteX3" fmla="*/ 0 w 5978146"/>
                <a:gd name="connsiteY3" fmla="*/ 6875037 h 6875037"/>
                <a:gd name="connsiteX4" fmla="*/ 5301698 w 597814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6" h="6875037">
                  <a:moveTo>
                    <a:pt x="5301698" y="0"/>
                  </a:moveTo>
                  <a:lnTo>
                    <a:pt x="5978146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-12219520" y="-561181"/>
              <a:ext cx="5978146" cy="6875037"/>
            </a:xfrm>
            <a:custGeom>
              <a:avLst/>
              <a:gdLst>
                <a:gd name="connsiteX0" fmla="*/ 5301698 w 5978146"/>
                <a:gd name="connsiteY0" fmla="*/ 0 h 6875037"/>
                <a:gd name="connsiteX1" fmla="*/ 5978146 w 5978146"/>
                <a:gd name="connsiteY1" fmla="*/ 0 h 6875037"/>
                <a:gd name="connsiteX2" fmla="*/ 676448 w 5978146"/>
                <a:gd name="connsiteY2" fmla="*/ 6875037 h 6875037"/>
                <a:gd name="connsiteX3" fmla="*/ 0 w 5978146"/>
                <a:gd name="connsiteY3" fmla="*/ 6875037 h 6875037"/>
                <a:gd name="connsiteX4" fmla="*/ 5301698 w 597814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6" h="6875037">
                  <a:moveTo>
                    <a:pt x="5301698" y="0"/>
                  </a:moveTo>
                  <a:lnTo>
                    <a:pt x="5978146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-11537083" y="-561181"/>
              <a:ext cx="5971758" cy="6875037"/>
            </a:xfrm>
            <a:custGeom>
              <a:avLst/>
              <a:gdLst>
                <a:gd name="connsiteX0" fmla="*/ 5301698 w 5971758"/>
                <a:gd name="connsiteY0" fmla="*/ 0 h 6875037"/>
                <a:gd name="connsiteX1" fmla="*/ 5971758 w 5971758"/>
                <a:gd name="connsiteY1" fmla="*/ 0 h 6875037"/>
                <a:gd name="connsiteX2" fmla="*/ 670060 w 5971758"/>
                <a:gd name="connsiteY2" fmla="*/ 6875037 h 6875037"/>
                <a:gd name="connsiteX3" fmla="*/ 0 w 5971758"/>
                <a:gd name="connsiteY3" fmla="*/ 6875037 h 6875037"/>
                <a:gd name="connsiteX4" fmla="*/ 5301698 w 597175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1758" h="6875037">
                  <a:moveTo>
                    <a:pt x="5301698" y="0"/>
                  </a:moveTo>
                  <a:lnTo>
                    <a:pt x="5971758" y="0"/>
                  </a:lnTo>
                  <a:lnTo>
                    <a:pt x="670060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-10845435" y="-561181"/>
              <a:ext cx="5971759" cy="6875037"/>
            </a:xfrm>
            <a:custGeom>
              <a:avLst/>
              <a:gdLst>
                <a:gd name="connsiteX0" fmla="*/ 5301699 w 5971759"/>
                <a:gd name="connsiteY0" fmla="*/ 0 h 6875037"/>
                <a:gd name="connsiteX1" fmla="*/ 5971759 w 5971759"/>
                <a:gd name="connsiteY1" fmla="*/ 0 h 6875037"/>
                <a:gd name="connsiteX2" fmla="*/ 670060 w 5971759"/>
                <a:gd name="connsiteY2" fmla="*/ 6875037 h 6875037"/>
                <a:gd name="connsiteX3" fmla="*/ 0 w 5971759"/>
                <a:gd name="connsiteY3" fmla="*/ 6875037 h 6875037"/>
                <a:gd name="connsiteX4" fmla="*/ 5301699 w 5971759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1759" h="6875037">
                  <a:moveTo>
                    <a:pt x="5301699" y="0"/>
                  </a:moveTo>
                  <a:lnTo>
                    <a:pt x="5971759" y="0"/>
                  </a:lnTo>
                  <a:lnTo>
                    <a:pt x="670060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-10169386" y="-561181"/>
              <a:ext cx="5978147" cy="6875037"/>
            </a:xfrm>
            <a:custGeom>
              <a:avLst/>
              <a:gdLst>
                <a:gd name="connsiteX0" fmla="*/ 5301699 w 5978147"/>
                <a:gd name="connsiteY0" fmla="*/ 0 h 6875037"/>
                <a:gd name="connsiteX1" fmla="*/ 5978147 w 5978147"/>
                <a:gd name="connsiteY1" fmla="*/ 0 h 6875037"/>
                <a:gd name="connsiteX2" fmla="*/ 676448 w 5978147"/>
                <a:gd name="connsiteY2" fmla="*/ 6875037 h 6875037"/>
                <a:gd name="connsiteX3" fmla="*/ 0 w 5978147"/>
                <a:gd name="connsiteY3" fmla="*/ 6875037 h 6875037"/>
                <a:gd name="connsiteX4" fmla="*/ 5301699 w 597814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7" h="6875037">
                  <a:moveTo>
                    <a:pt x="5301699" y="0"/>
                  </a:moveTo>
                  <a:lnTo>
                    <a:pt x="5978147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-9477738" y="-561181"/>
              <a:ext cx="5978147" cy="6875037"/>
            </a:xfrm>
            <a:custGeom>
              <a:avLst/>
              <a:gdLst>
                <a:gd name="connsiteX0" fmla="*/ 5301699 w 5978147"/>
                <a:gd name="connsiteY0" fmla="*/ 0 h 6875037"/>
                <a:gd name="connsiteX1" fmla="*/ 5978147 w 5978147"/>
                <a:gd name="connsiteY1" fmla="*/ 0 h 6875037"/>
                <a:gd name="connsiteX2" fmla="*/ 676448 w 5978147"/>
                <a:gd name="connsiteY2" fmla="*/ 6875037 h 6875037"/>
                <a:gd name="connsiteX3" fmla="*/ 0 w 5978147"/>
                <a:gd name="connsiteY3" fmla="*/ 6875037 h 6875037"/>
                <a:gd name="connsiteX4" fmla="*/ 5301699 w 597814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7" h="6875037">
                  <a:moveTo>
                    <a:pt x="5301699" y="0"/>
                  </a:moveTo>
                  <a:lnTo>
                    <a:pt x="5978147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-8795302" y="-561181"/>
              <a:ext cx="5987824" cy="6875037"/>
            </a:xfrm>
            <a:custGeom>
              <a:avLst/>
              <a:gdLst>
                <a:gd name="connsiteX0" fmla="*/ 5301699 w 5987824"/>
                <a:gd name="connsiteY0" fmla="*/ 0 h 6875037"/>
                <a:gd name="connsiteX1" fmla="*/ 5987824 w 5987824"/>
                <a:gd name="connsiteY1" fmla="*/ 0 h 6875037"/>
                <a:gd name="connsiteX2" fmla="*/ 686125 w 5987824"/>
                <a:gd name="connsiteY2" fmla="*/ 6875037 h 6875037"/>
                <a:gd name="connsiteX3" fmla="*/ 0 w 5987824"/>
                <a:gd name="connsiteY3" fmla="*/ 6875037 h 6875037"/>
                <a:gd name="connsiteX4" fmla="*/ 5301699 w 5987824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4" h="6875037">
                  <a:moveTo>
                    <a:pt x="5301699" y="0"/>
                  </a:moveTo>
                  <a:lnTo>
                    <a:pt x="5987824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-8103654" y="-561181"/>
              <a:ext cx="5987824" cy="6875037"/>
            </a:xfrm>
            <a:custGeom>
              <a:avLst/>
              <a:gdLst>
                <a:gd name="connsiteX0" fmla="*/ 5301699 w 5987824"/>
                <a:gd name="connsiteY0" fmla="*/ 0 h 6875037"/>
                <a:gd name="connsiteX1" fmla="*/ 5987824 w 5987824"/>
                <a:gd name="connsiteY1" fmla="*/ 0 h 6875037"/>
                <a:gd name="connsiteX2" fmla="*/ 686125 w 5987824"/>
                <a:gd name="connsiteY2" fmla="*/ 6875037 h 6875037"/>
                <a:gd name="connsiteX3" fmla="*/ 0 w 5987824"/>
                <a:gd name="connsiteY3" fmla="*/ 6875037 h 6875037"/>
                <a:gd name="connsiteX4" fmla="*/ 5301699 w 5987824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4" h="6875037">
                  <a:moveTo>
                    <a:pt x="5301699" y="0"/>
                  </a:moveTo>
                  <a:lnTo>
                    <a:pt x="5987824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-7411540" y="-561181"/>
              <a:ext cx="5905276" cy="6875037"/>
            </a:xfrm>
            <a:custGeom>
              <a:avLst/>
              <a:gdLst>
                <a:gd name="connsiteX0" fmla="*/ 5301699 w 5905276"/>
                <a:gd name="connsiteY0" fmla="*/ 0 h 6875037"/>
                <a:gd name="connsiteX1" fmla="*/ 5905276 w 5905276"/>
                <a:gd name="connsiteY1" fmla="*/ 0 h 6875037"/>
                <a:gd name="connsiteX2" fmla="*/ 5905276 w 5905276"/>
                <a:gd name="connsiteY2" fmla="*/ 94495 h 6875037"/>
                <a:gd name="connsiteX3" fmla="*/ 676448 w 5905276"/>
                <a:gd name="connsiteY3" fmla="*/ 6875037 h 6875037"/>
                <a:gd name="connsiteX4" fmla="*/ 0 w 5905276"/>
                <a:gd name="connsiteY4" fmla="*/ 6875037 h 6875037"/>
                <a:gd name="connsiteX5" fmla="*/ 5301699 w 5905276"/>
                <a:gd name="connsiteY5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276" h="6875037">
                  <a:moveTo>
                    <a:pt x="5301699" y="0"/>
                  </a:moveTo>
                  <a:lnTo>
                    <a:pt x="5905276" y="0"/>
                  </a:lnTo>
                  <a:lnTo>
                    <a:pt x="5905276" y="94495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-6719892" y="-446974"/>
              <a:ext cx="5213628" cy="6760830"/>
            </a:xfrm>
            <a:custGeom>
              <a:avLst/>
              <a:gdLst>
                <a:gd name="connsiteX0" fmla="*/ 5213628 w 5213628"/>
                <a:gd name="connsiteY0" fmla="*/ 0 h 6760830"/>
                <a:gd name="connsiteX1" fmla="*/ 5213628 w 5213628"/>
                <a:gd name="connsiteY1" fmla="*/ 877190 h 6760830"/>
                <a:gd name="connsiteX2" fmla="*/ 676448 w 5213628"/>
                <a:gd name="connsiteY2" fmla="*/ 6760830 h 6760830"/>
                <a:gd name="connsiteX3" fmla="*/ 0 w 5213628"/>
                <a:gd name="connsiteY3" fmla="*/ 6760830 h 6760830"/>
                <a:gd name="connsiteX4" fmla="*/ 5213628 w 5213628"/>
                <a:gd name="connsiteY4" fmla="*/ 0 h 676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3628" h="6760830">
                  <a:moveTo>
                    <a:pt x="5213628" y="0"/>
                  </a:moveTo>
                  <a:lnTo>
                    <a:pt x="5213628" y="877190"/>
                  </a:lnTo>
                  <a:lnTo>
                    <a:pt x="676448" y="6760830"/>
                  </a:lnTo>
                  <a:lnTo>
                    <a:pt x="0" y="6760830"/>
                  </a:lnTo>
                  <a:lnTo>
                    <a:pt x="521362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-6037456" y="437983"/>
              <a:ext cx="4531192" cy="5875873"/>
            </a:xfrm>
            <a:custGeom>
              <a:avLst/>
              <a:gdLst>
                <a:gd name="connsiteX0" fmla="*/ 4531192 w 4531192"/>
                <a:gd name="connsiteY0" fmla="*/ 0 h 5875873"/>
                <a:gd name="connsiteX1" fmla="*/ 4531192 w 4531192"/>
                <a:gd name="connsiteY1" fmla="*/ 896902 h 5875873"/>
                <a:gd name="connsiteX2" fmla="*/ 691648 w 4531192"/>
                <a:gd name="connsiteY2" fmla="*/ 5875873 h 5875873"/>
                <a:gd name="connsiteX3" fmla="*/ 0 w 4531192"/>
                <a:gd name="connsiteY3" fmla="*/ 5875873 h 5875873"/>
                <a:gd name="connsiteX4" fmla="*/ 4531192 w 4531192"/>
                <a:gd name="connsiteY4" fmla="*/ 0 h 587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1192" h="5875873">
                  <a:moveTo>
                    <a:pt x="4531192" y="0"/>
                  </a:moveTo>
                  <a:lnTo>
                    <a:pt x="4531192" y="896902"/>
                  </a:lnTo>
                  <a:lnTo>
                    <a:pt x="691648" y="5875873"/>
                  </a:lnTo>
                  <a:lnTo>
                    <a:pt x="0" y="5875873"/>
                  </a:lnTo>
                  <a:lnTo>
                    <a:pt x="453119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-5329190" y="1356434"/>
              <a:ext cx="3822926" cy="4957422"/>
            </a:xfrm>
            <a:custGeom>
              <a:avLst/>
              <a:gdLst>
                <a:gd name="connsiteX0" fmla="*/ 3822926 w 3822926"/>
                <a:gd name="connsiteY0" fmla="*/ 0 h 4957422"/>
                <a:gd name="connsiteX1" fmla="*/ 3822926 w 3822926"/>
                <a:gd name="connsiteY1" fmla="*/ 896902 h 4957422"/>
                <a:gd name="connsiteX2" fmla="*/ 691648 w 3822926"/>
                <a:gd name="connsiteY2" fmla="*/ 4957422 h 4957422"/>
                <a:gd name="connsiteX3" fmla="*/ 0 w 3822926"/>
                <a:gd name="connsiteY3" fmla="*/ 4957422 h 4957422"/>
                <a:gd name="connsiteX4" fmla="*/ 3822926 w 3822926"/>
                <a:gd name="connsiteY4" fmla="*/ 0 h 4957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926" h="4957422">
                  <a:moveTo>
                    <a:pt x="3822926" y="0"/>
                  </a:moveTo>
                  <a:lnTo>
                    <a:pt x="3822926" y="896902"/>
                  </a:lnTo>
                  <a:lnTo>
                    <a:pt x="691648" y="4957422"/>
                  </a:lnTo>
                  <a:lnTo>
                    <a:pt x="0" y="4957422"/>
                  </a:lnTo>
                  <a:lnTo>
                    <a:pt x="3822926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-4631552" y="2261102"/>
              <a:ext cx="3125289" cy="4052754"/>
            </a:xfrm>
            <a:custGeom>
              <a:avLst/>
              <a:gdLst>
                <a:gd name="connsiteX0" fmla="*/ 3125289 w 3125289"/>
                <a:gd name="connsiteY0" fmla="*/ 0 h 4052754"/>
                <a:gd name="connsiteX1" fmla="*/ 3125289 w 3125289"/>
                <a:gd name="connsiteY1" fmla="*/ 877191 h 4052754"/>
                <a:gd name="connsiteX2" fmla="*/ 676448 w 3125289"/>
                <a:gd name="connsiteY2" fmla="*/ 4052754 h 4052754"/>
                <a:gd name="connsiteX3" fmla="*/ 0 w 3125289"/>
                <a:gd name="connsiteY3" fmla="*/ 4052754 h 4052754"/>
                <a:gd name="connsiteX4" fmla="*/ 3125289 w 3125289"/>
                <a:gd name="connsiteY4" fmla="*/ 0 h 405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5289" h="4052754">
                  <a:moveTo>
                    <a:pt x="3125289" y="0"/>
                  </a:moveTo>
                  <a:lnTo>
                    <a:pt x="3125289" y="877191"/>
                  </a:lnTo>
                  <a:lnTo>
                    <a:pt x="676448" y="4052754"/>
                  </a:lnTo>
                  <a:lnTo>
                    <a:pt x="0" y="4052754"/>
                  </a:lnTo>
                  <a:lnTo>
                    <a:pt x="312528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-3939904" y="3158004"/>
              <a:ext cx="2433641" cy="3155852"/>
            </a:xfrm>
            <a:custGeom>
              <a:avLst/>
              <a:gdLst>
                <a:gd name="connsiteX0" fmla="*/ 2433641 w 2433641"/>
                <a:gd name="connsiteY0" fmla="*/ 0 h 3155852"/>
                <a:gd name="connsiteX1" fmla="*/ 2433641 w 2433641"/>
                <a:gd name="connsiteY1" fmla="*/ 877192 h 3155852"/>
                <a:gd name="connsiteX2" fmla="*/ 676447 w 2433641"/>
                <a:gd name="connsiteY2" fmla="*/ 3155852 h 3155852"/>
                <a:gd name="connsiteX3" fmla="*/ 0 w 2433641"/>
                <a:gd name="connsiteY3" fmla="*/ 3155852 h 3155852"/>
                <a:gd name="connsiteX4" fmla="*/ 2433641 w 2433641"/>
                <a:gd name="connsiteY4" fmla="*/ 0 h 3155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3641" h="3155852">
                  <a:moveTo>
                    <a:pt x="2433641" y="0"/>
                  </a:moveTo>
                  <a:lnTo>
                    <a:pt x="2433641" y="877192"/>
                  </a:lnTo>
                  <a:lnTo>
                    <a:pt x="676447" y="3155852"/>
                  </a:lnTo>
                  <a:lnTo>
                    <a:pt x="0" y="3155852"/>
                  </a:lnTo>
                  <a:lnTo>
                    <a:pt x="243364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-3257468" y="4042962"/>
              <a:ext cx="1751205" cy="2270894"/>
            </a:xfrm>
            <a:custGeom>
              <a:avLst/>
              <a:gdLst>
                <a:gd name="connsiteX0" fmla="*/ 1751205 w 1751205"/>
                <a:gd name="connsiteY0" fmla="*/ 0 h 2270894"/>
                <a:gd name="connsiteX1" fmla="*/ 1751205 w 1751205"/>
                <a:gd name="connsiteY1" fmla="*/ 889740 h 2270894"/>
                <a:gd name="connsiteX2" fmla="*/ 686126 w 1751205"/>
                <a:gd name="connsiteY2" fmla="*/ 2270894 h 2270894"/>
                <a:gd name="connsiteX3" fmla="*/ 0 w 1751205"/>
                <a:gd name="connsiteY3" fmla="*/ 2270894 h 2270894"/>
                <a:gd name="connsiteX4" fmla="*/ 1751205 w 1751205"/>
                <a:gd name="connsiteY4" fmla="*/ 0 h 227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1205" h="2270894">
                  <a:moveTo>
                    <a:pt x="1751205" y="0"/>
                  </a:moveTo>
                  <a:lnTo>
                    <a:pt x="1751205" y="889740"/>
                  </a:lnTo>
                  <a:lnTo>
                    <a:pt x="686126" y="2270894"/>
                  </a:lnTo>
                  <a:lnTo>
                    <a:pt x="0" y="2270894"/>
                  </a:lnTo>
                  <a:lnTo>
                    <a:pt x="175120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-2565820" y="4939864"/>
              <a:ext cx="1059557" cy="1373992"/>
            </a:xfrm>
            <a:custGeom>
              <a:avLst/>
              <a:gdLst>
                <a:gd name="connsiteX0" fmla="*/ 1059557 w 1059557"/>
                <a:gd name="connsiteY0" fmla="*/ 0 h 1373992"/>
                <a:gd name="connsiteX1" fmla="*/ 1059557 w 1059557"/>
                <a:gd name="connsiteY1" fmla="*/ 889740 h 1373992"/>
                <a:gd name="connsiteX2" fmla="*/ 686126 w 1059557"/>
                <a:gd name="connsiteY2" fmla="*/ 1373992 h 1373992"/>
                <a:gd name="connsiteX3" fmla="*/ 0 w 1059557"/>
                <a:gd name="connsiteY3" fmla="*/ 1373992 h 1373992"/>
                <a:gd name="connsiteX4" fmla="*/ 1059557 w 1059557"/>
                <a:gd name="connsiteY4" fmla="*/ 0 h 1373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557" h="1373992">
                  <a:moveTo>
                    <a:pt x="1059557" y="0"/>
                  </a:moveTo>
                  <a:lnTo>
                    <a:pt x="1059557" y="889740"/>
                  </a:lnTo>
                  <a:lnTo>
                    <a:pt x="686126" y="1373992"/>
                  </a:lnTo>
                  <a:lnTo>
                    <a:pt x="0" y="1373992"/>
                  </a:lnTo>
                  <a:lnTo>
                    <a:pt x="1059557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-1873706" y="5837370"/>
              <a:ext cx="367442" cy="476486"/>
            </a:xfrm>
            <a:custGeom>
              <a:avLst/>
              <a:gdLst>
                <a:gd name="connsiteX0" fmla="*/ 367442 w 367442"/>
                <a:gd name="connsiteY0" fmla="*/ 0 h 476486"/>
                <a:gd name="connsiteX1" fmla="*/ 367442 w 367442"/>
                <a:gd name="connsiteY1" fmla="*/ 476486 h 476486"/>
                <a:gd name="connsiteX2" fmla="*/ 0 w 367442"/>
                <a:gd name="connsiteY2" fmla="*/ 476486 h 476486"/>
                <a:gd name="connsiteX3" fmla="*/ 367442 w 367442"/>
                <a:gd name="connsiteY3" fmla="*/ 0 h 47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442" h="476486">
                  <a:moveTo>
                    <a:pt x="367442" y="0"/>
                  </a:moveTo>
                  <a:lnTo>
                    <a:pt x="367442" y="476486"/>
                  </a:lnTo>
                  <a:lnTo>
                    <a:pt x="0" y="476486"/>
                  </a:lnTo>
                  <a:lnTo>
                    <a:pt x="36744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-13698264" y="-561181"/>
              <a:ext cx="585892" cy="759762"/>
            </a:xfrm>
            <a:custGeom>
              <a:avLst/>
              <a:gdLst>
                <a:gd name="connsiteX0" fmla="*/ 579903 w 585892"/>
                <a:gd name="connsiteY0" fmla="*/ 0 h 759762"/>
                <a:gd name="connsiteX1" fmla="*/ 585892 w 585892"/>
                <a:gd name="connsiteY1" fmla="*/ 0 h 759762"/>
                <a:gd name="connsiteX2" fmla="*/ 0 w 585892"/>
                <a:gd name="connsiteY2" fmla="*/ 759762 h 759762"/>
                <a:gd name="connsiteX3" fmla="*/ 0 w 585892"/>
                <a:gd name="connsiteY3" fmla="*/ 751996 h 759762"/>
                <a:gd name="connsiteX4" fmla="*/ 579903 w 585892"/>
                <a:gd name="connsiteY4" fmla="*/ 0 h 759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5892" h="759762">
                  <a:moveTo>
                    <a:pt x="579903" y="0"/>
                  </a:moveTo>
                  <a:lnTo>
                    <a:pt x="585892" y="0"/>
                  </a:lnTo>
                  <a:lnTo>
                    <a:pt x="0" y="759762"/>
                  </a:lnTo>
                  <a:lnTo>
                    <a:pt x="0" y="751996"/>
                  </a:lnTo>
                  <a:lnTo>
                    <a:pt x="579903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-13698264" y="-561181"/>
              <a:ext cx="1277540" cy="1656664"/>
            </a:xfrm>
            <a:custGeom>
              <a:avLst/>
              <a:gdLst>
                <a:gd name="connsiteX0" fmla="*/ 1262340 w 1277540"/>
                <a:gd name="connsiteY0" fmla="*/ 0 h 1656664"/>
                <a:gd name="connsiteX1" fmla="*/ 1277540 w 1277540"/>
                <a:gd name="connsiteY1" fmla="*/ 0 h 1656664"/>
                <a:gd name="connsiteX2" fmla="*/ 0 w 1277540"/>
                <a:gd name="connsiteY2" fmla="*/ 1656664 h 1656664"/>
                <a:gd name="connsiteX3" fmla="*/ 0 w 1277540"/>
                <a:gd name="connsiteY3" fmla="*/ 1636953 h 1656664"/>
                <a:gd name="connsiteX4" fmla="*/ 1262340 w 1277540"/>
                <a:gd name="connsiteY4" fmla="*/ 0 h 165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7540" h="1656664">
                  <a:moveTo>
                    <a:pt x="1262340" y="0"/>
                  </a:moveTo>
                  <a:lnTo>
                    <a:pt x="1277540" y="0"/>
                  </a:lnTo>
                  <a:lnTo>
                    <a:pt x="0" y="1656664"/>
                  </a:lnTo>
                  <a:lnTo>
                    <a:pt x="0" y="1636953"/>
                  </a:lnTo>
                  <a:lnTo>
                    <a:pt x="126234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-13698263" y="-561181"/>
              <a:ext cx="1959977" cy="2541621"/>
            </a:xfrm>
            <a:custGeom>
              <a:avLst/>
              <a:gdLst>
                <a:gd name="connsiteX0" fmla="*/ 1953988 w 1959977"/>
                <a:gd name="connsiteY0" fmla="*/ 0 h 2541621"/>
                <a:gd name="connsiteX1" fmla="*/ 1959977 w 1959977"/>
                <a:gd name="connsiteY1" fmla="*/ 0 h 2541621"/>
                <a:gd name="connsiteX2" fmla="*/ 0 w 1959977"/>
                <a:gd name="connsiteY2" fmla="*/ 2541621 h 2541621"/>
                <a:gd name="connsiteX3" fmla="*/ 0 w 1959977"/>
                <a:gd name="connsiteY3" fmla="*/ 2533855 h 2541621"/>
                <a:gd name="connsiteX4" fmla="*/ 1953988 w 1959977"/>
                <a:gd name="connsiteY4" fmla="*/ 0 h 254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9977" h="2541621">
                  <a:moveTo>
                    <a:pt x="1953988" y="0"/>
                  </a:moveTo>
                  <a:lnTo>
                    <a:pt x="1959977" y="0"/>
                  </a:lnTo>
                  <a:lnTo>
                    <a:pt x="0" y="2541621"/>
                  </a:lnTo>
                  <a:lnTo>
                    <a:pt x="0" y="2533855"/>
                  </a:lnTo>
                  <a:lnTo>
                    <a:pt x="195398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-13698263" y="-561181"/>
              <a:ext cx="2651625" cy="3438523"/>
            </a:xfrm>
            <a:custGeom>
              <a:avLst/>
              <a:gdLst>
                <a:gd name="connsiteX0" fmla="*/ 2633311 w 2651625"/>
                <a:gd name="connsiteY0" fmla="*/ 0 h 3438523"/>
                <a:gd name="connsiteX1" fmla="*/ 2651625 w 2651625"/>
                <a:gd name="connsiteY1" fmla="*/ 0 h 3438523"/>
                <a:gd name="connsiteX2" fmla="*/ 0 w 2651625"/>
                <a:gd name="connsiteY2" fmla="*/ 3438523 h 3438523"/>
                <a:gd name="connsiteX3" fmla="*/ 0 w 2651625"/>
                <a:gd name="connsiteY3" fmla="*/ 3414775 h 3438523"/>
                <a:gd name="connsiteX4" fmla="*/ 2633311 w 2651625"/>
                <a:gd name="connsiteY4" fmla="*/ 0 h 3438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1625" h="3438523">
                  <a:moveTo>
                    <a:pt x="2633311" y="0"/>
                  </a:moveTo>
                  <a:lnTo>
                    <a:pt x="2651625" y="0"/>
                  </a:lnTo>
                  <a:lnTo>
                    <a:pt x="0" y="3438523"/>
                  </a:lnTo>
                  <a:lnTo>
                    <a:pt x="0" y="3414775"/>
                  </a:lnTo>
                  <a:lnTo>
                    <a:pt x="263331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-13698264" y="-561181"/>
              <a:ext cx="3330948" cy="4319443"/>
            </a:xfrm>
            <a:custGeom>
              <a:avLst/>
              <a:gdLst>
                <a:gd name="connsiteX0" fmla="*/ 3324959 w 3330948"/>
                <a:gd name="connsiteY0" fmla="*/ 0 h 4319443"/>
                <a:gd name="connsiteX1" fmla="*/ 3330948 w 3330948"/>
                <a:gd name="connsiteY1" fmla="*/ 0 h 4319443"/>
                <a:gd name="connsiteX2" fmla="*/ 0 w 3330948"/>
                <a:gd name="connsiteY2" fmla="*/ 4319443 h 4319443"/>
                <a:gd name="connsiteX3" fmla="*/ 0 w 3330948"/>
                <a:gd name="connsiteY3" fmla="*/ 4311677 h 4319443"/>
                <a:gd name="connsiteX4" fmla="*/ 3324959 w 3330948"/>
                <a:gd name="connsiteY4" fmla="*/ 0 h 431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0948" h="4319443">
                  <a:moveTo>
                    <a:pt x="3324959" y="0"/>
                  </a:moveTo>
                  <a:lnTo>
                    <a:pt x="3330948" y="0"/>
                  </a:lnTo>
                  <a:lnTo>
                    <a:pt x="0" y="4319443"/>
                  </a:lnTo>
                  <a:lnTo>
                    <a:pt x="0" y="4311677"/>
                  </a:lnTo>
                  <a:lnTo>
                    <a:pt x="332495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-13698263" y="-561181"/>
              <a:ext cx="4022595" cy="5216345"/>
            </a:xfrm>
            <a:custGeom>
              <a:avLst/>
              <a:gdLst>
                <a:gd name="connsiteX0" fmla="*/ 4007395 w 4022595"/>
                <a:gd name="connsiteY0" fmla="*/ 0 h 5216345"/>
                <a:gd name="connsiteX1" fmla="*/ 4022595 w 4022595"/>
                <a:gd name="connsiteY1" fmla="*/ 0 h 5216345"/>
                <a:gd name="connsiteX2" fmla="*/ 0 w 4022595"/>
                <a:gd name="connsiteY2" fmla="*/ 5216345 h 5216345"/>
                <a:gd name="connsiteX3" fmla="*/ 0 w 4022595"/>
                <a:gd name="connsiteY3" fmla="*/ 5196635 h 5216345"/>
                <a:gd name="connsiteX4" fmla="*/ 4007395 w 4022595"/>
                <a:gd name="connsiteY4" fmla="*/ 0 h 5216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22595" h="5216345">
                  <a:moveTo>
                    <a:pt x="4007395" y="0"/>
                  </a:moveTo>
                  <a:lnTo>
                    <a:pt x="4022595" y="0"/>
                  </a:lnTo>
                  <a:lnTo>
                    <a:pt x="0" y="5216345"/>
                  </a:lnTo>
                  <a:lnTo>
                    <a:pt x="0" y="5196635"/>
                  </a:lnTo>
                  <a:lnTo>
                    <a:pt x="400739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-13698264" y="-561181"/>
              <a:ext cx="4705032" cy="6101303"/>
            </a:xfrm>
            <a:custGeom>
              <a:avLst/>
              <a:gdLst>
                <a:gd name="connsiteX0" fmla="*/ 4699043 w 4705032"/>
                <a:gd name="connsiteY0" fmla="*/ 0 h 6101303"/>
                <a:gd name="connsiteX1" fmla="*/ 4705032 w 4705032"/>
                <a:gd name="connsiteY1" fmla="*/ 0 h 6101303"/>
                <a:gd name="connsiteX2" fmla="*/ 0 w 4705032"/>
                <a:gd name="connsiteY2" fmla="*/ 6101303 h 6101303"/>
                <a:gd name="connsiteX3" fmla="*/ 0 w 4705032"/>
                <a:gd name="connsiteY3" fmla="*/ 6093537 h 6101303"/>
                <a:gd name="connsiteX4" fmla="*/ 4699043 w 4705032"/>
                <a:gd name="connsiteY4" fmla="*/ 0 h 610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5032" h="6101303">
                  <a:moveTo>
                    <a:pt x="4699043" y="0"/>
                  </a:moveTo>
                  <a:lnTo>
                    <a:pt x="4705032" y="0"/>
                  </a:lnTo>
                  <a:lnTo>
                    <a:pt x="0" y="6101303"/>
                  </a:lnTo>
                  <a:lnTo>
                    <a:pt x="0" y="6093537"/>
                  </a:lnTo>
                  <a:lnTo>
                    <a:pt x="4699043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-13608804" y="-561181"/>
              <a:ext cx="5307221" cy="6875037"/>
            </a:xfrm>
            <a:custGeom>
              <a:avLst/>
              <a:gdLst>
                <a:gd name="connsiteX0" fmla="*/ 5301698 w 5307221"/>
                <a:gd name="connsiteY0" fmla="*/ 0 h 6875037"/>
                <a:gd name="connsiteX1" fmla="*/ 5307221 w 5307221"/>
                <a:gd name="connsiteY1" fmla="*/ 0 h 6875037"/>
                <a:gd name="connsiteX2" fmla="*/ 5523 w 5307221"/>
                <a:gd name="connsiteY2" fmla="*/ 6875037 h 6875037"/>
                <a:gd name="connsiteX3" fmla="*/ 0 w 5307221"/>
                <a:gd name="connsiteY3" fmla="*/ 6875037 h 6875037"/>
                <a:gd name="connsiteX4" fmla="*/ 5301698 w 5307221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221" h="6875037">
                  <a:moveTo>
                    <a:pt x="5301698" y="0"/>
                  </a:moveTo>
                  <a:lnTo>
                    <a:pt x="5307221" y="0"/>
                  </a:lnTo>
                  <a:lnTo>
                    <a:pt x="5523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-12917156" y="-561181"/>
              <a:ext cx="5307687" cy="6875037"/>
            </a:xfrm>
            <a:custGeom>
              <a:avLst/>
              <a:gdLst>
                <a:gd name="connsiteX0" fmla="*/ 5301698 w 5307687"/>
                <a:gd name="connsiteY0" fmla="*/ 0 h 6875037"/>
                <a:gd name="connsiteX1" fmla="*/ 5307687 w 5307687"/>
                <a:gd name="connsiteY1" fmla="*/ 0 h 6875037"/>
                <a:gd name="connsiteX2" fmla="*/ 5989 w 5307687"/>
                <a:gd name="connsiteY2" fmla="*/ 6875037 h 6875037"/>
                <a:gd name="connsiteX3" fmla="*/ 0 w 5307687"/>
                <a:gd name="connsiteY3" fmla="*/ 6875037 h 6875037"/>
                <a:gd name="connsiteX4" fmla="*/ 5301698 w 530768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7" h="6875037">
                  <a:moveTo>
                    <a:pt x="5301698" y="0"/>
                  </a:moveTo>
                  <a:lnTo>
                    <a:pt x="5307687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-12234720" y="-561181"/>
              <a:ext cx="5316898" cy="6875037"/>
            </a:xfrm>
            <a:custGeom>
              <a:avLst/>
              <a:gdLst>
                <a:gd name="connsiteX0" fmla="*/ 5301698 w 5316898"/>
                <a:gd name="connsiteY0" fmla="*/ 0 h 6875037"/>
                <a:gd name="connsiteX1" fmla="*/ 5316898 w 5316898"/>
                <a:gd name="connsiteY1" fmla="*/ 0 h 6875037"/>
                <a:gd name="connsiteX2" fmla="*/ 15200 w 5316898"/>
                <a:gd name="connsiteY2" fmla="*/ 6875037 h 6875037"/>
                <a:gd name="connsiteX3" fmla="*/ 0 w 5316898"/>
                <a:gd name="connsiteY3" fmla="*/ 6875037 h 6875037"/>
                <a:gd name="connsiteX4" fmla="*/ 5301698 w 531689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6898" h="6875037">
                  <a:moveTo>
                    <a:pt x="5301698" y="0"/>
                  </a:moveTo>
                  <a:lnTo>
                    <a:pt x="5316898" y="0"/>
                  </a:lnTo>
                  <a:lnTo>
                    <a:pt x="15200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-11543071" y="-561181"/>
              <a:ext cx="5307687" cy="6875037"/>
            </a:xfrm>
            <a:custGeom>
              <a:avLst/>
              <a:gdLst>
                <a:gd name="connsiteX0" fmla="*/ 5301698 w 5307687"/>
                <a:gd name="connsiteY0" fmla="*/ 0 h 6875037"/>
                <a:gd name="connsiteX1" fmla="*/ 5307687 w 5307687"/>
                <a:gd name="connsiteY1" fmla="*/ 0 h 6875037"/>
                <a:gd name="connsiteX2" fmla="*/ 5989 w 5307687"/>
                <a:gd name="connsiteY2" fmla="*/ 6875037 h 6875037"/>
                <a:gd name="connsiteX3" fmla="*/ 0 w 5307687"/>
                <a:gd name="connsiteY3" fmla="*/ 6875037 h 6875037"/>
                <a:gd name="connsiteX4" fmla="*/ 5301698 w 530768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7" h="6875037">
                  <a:moveTo>
                    <a:pt x="5301698" y="0"/>
                  </a:moveTo>
                  <a:lnTo>
                    <a:pt x="5307687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-10867023" y="-561181"/>
              <a:ext cx="5323286" cy="6875037"/>
            </a:xfrm>
            <a:custGeom>
              <a:avLst/>
              <a:gdLst>
                <a:gd name="connsiteX0" fmla="*/ 5301698 w 5323286"/>
                <a:gd name="connsiteY0" fmla="*/ 0 h 6875037"/>
                <a:gd name="connsiteX1" fmla="*/ 5323286 w 5323286"/>
                <a:gd name="connsiteY1" fmla="*/ 0 h 6875037"/>
                <a:gd name="connsiteX2" fmla="*/ 21587 w 5323286"/>
                <a:gd name="connsiteY2" fmla="*/ 6875037 h 6875037"/>
                <a:gd name="connsiteX3" fmla="*/ 0 w 5323286"/>
                <a:gd name="connsiteY3" fmla="*/ 6875037 h 6875037"/>
                <a:gd name="connsiteX4" fmla="*/ 5301698 w 532328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3286" h="6875037">
                  <a:moveTo>
                    <a:pt x="5301698" y="0"/>
                  </a:moveTo>
                  <a:lnTo>
                    <a:pt x="5323286" y="0"/>
                  </a:lnTo>
                  <a:lnTo>
                    <a:pt x="21587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-10175376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-9492938" y="-561181"/>
              <a:ext cx="5316899" cy="6875037"/>
            </a:xfrm>
            <a:custGeom>
              <a:avLst/>
              <a:gdLst>
                <a:gd name="connsiteX0" fmla="*/ 5301699 w 5316899"/>
                <a:gd name="connsiteY0" fmla="*/ 0 h 6875037"/>
                <a:gd name="connsiteX1" fmla="*/ 5316899 w 5316899"/>
                <a:gd name="connsiteY1" fmla="*/ 0 h 6875037"/>
                <a:gd name="connsiteX2" fmla="*/ 15200 w 5316899"/>
                <a:gd name="connsiteY2" fmla="*/ 6875037 h 6875037"/>
                <a:gd name="connsiteX3" fmla="*/ 0 w 5316899"/>
                <a:gd name="connsiteY3" fmla="*/ 6875037 h 6875037"/>
                <a:gd name="connsiteX4" fmla="*/ 5301699 w 5316899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6899" h="6875037">
                  <a:moveTo>
                    <a:pt x="5301699" y="0"/>
                  </a:moveTo>
                  <a:lnTo>
                    <a:pt x="5316899" y="0"/>
                  </a:lnTo>
                  <a:lnTo>
                    <a:pt x="15200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-8801291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8109177" y="-561181"/>
              <a:ext cx="5307222" cy="6875037"/>
            </a:xfrm>
            <a:custGeom>
              <a:avLst/>
              <a:gdLst>
                <a:gd name="connsiteX0" fmla="*/ 5301699 w 5307222"/>
                <a:gd name="connsiteY0" fmla="*/ 0 h 6875037"/>
                <a:gd name="connsiteX1" fmla="*/ 5307222 w 5307222"/>
                <a:gd name="connsiteY1" fmla="*/ 0 h 6875037"/>
                <a:gd name="connsiteX2" fmla="*/ 5523 w 5307222"/>
                <a:gd name="connsiteY2" fmla="*/ 6875037 h 6875037"/>
                <a:gd name="connsiteX3" fmla="*/ 0 w 5307222"/>
                <a:gd name="connsiteY3" fmla="*/ 6875037 h 6875037"/>
                <a:gd name="connsiteX4" fmla="*/ 5301699 w 5307222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222" h="6875037">
                  <a:moveTo>
                    <a:pt x="5301699" y="0"/>
                  </a:moveTo>
                  <a:lnTo>
                    <a:pt x="5307222" y="0"/>
                  </a:lnTo>
                  <a:lnTo>
                    <a:pt x="5523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7417529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-6735092" y="-466686"/>
              <a:ext cx="5228828" cy="6780542"/>
            </a:xfrm>
            <a:custGeom>
              <a:avLst/>
              <a:gdLst>
                <a:gd name="connsiteX0" fmla="*/ 5228828 w 5228828"/>
                <a:gd name="connsiteY0" fmla="*/ 0 h 6780542"/>
                <a:gd name="connsiteX1" fmla="*/ 5228828 w 5228828"/>
                <a:gd name="connsiteY1" fmla="*/ 19712 h 6780542"/>
                <a:gd name="connsiteX2" fmla="*/ 15200 w 5228828"/>
                <a:gd name="connsiteY2" fmla="*/ 6780542 h 6780542"/>
                <a:gd name="connsiteX3" fmla="*/ 0 w 5228828"/>
                <a:gd name="connsiteY3" fmla="*/ 6780542 h 6780542"/>
                <a:gd name="connsiteX4" fmla="*/ 5228828 w 5228828"/>
                <a:gd name="connsiteY4" fmla="*/ 0 h 678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28828" h="6780542">
                  <a:moveTo>
                    <a:pt x="5228828" y="0"/>
                  </a:moveTo>
                  <a:lnTo>
                    <a:pt x="5228828" y="19712"/>
                  </a:lnTo>
                  <a:lnTo>
                    <a:pt x="15200" y="6780542"/>
                  </a:lnTo>
                  <a:lnTo>
                    <a:pt x="0" y="6780542"/>
                  </a:lnTo>
                  <a:lnTo>
                    <a:pt x="522882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-6043444" y="430216"/>
              <a:ext cx="4537180" cy="5883640"/>
            </a:xfrm>
            <a:custGeom>
              <a:avLst/>
              <a:gdLst>
                <a:gd name="connsiteX0" fmla="*/ 4537180 w 4537180"/>
                <a:gd name="connsiteY0" fmla="*/ 0 h 5883640"/>
                <a:gd name="connsiteX1" fmla="*/ 4537180 w 4537180"/>
                <a:gd name="connsiteY1" fmla="*/ 7767 h 5883640"/>
                <a:gd name="connsiteX2" fmla="*/ 5988 w 4537180"/>
                <a:gd name="connsiteY2" fmla="*/ 5883640 h 5883640"/>
                <a:gd name="connsiteX3" fmla="*/ 0 w 4537180"/>
                <a:gd name="connsiteY3" fmla="*/ 5883640 h 5883640"/>
                <a:gd name="connsiteX4" fmla="*/ 4537180 w 4537180"/>
                <a:gd name="connsiteY4" fmla="*/ 0 h 5883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80" h="5883640">
                  <a:moveTo>
                    <a:pt x="4537180" y="0"/>
                  </a:moveTo>
                  <a:lnTo>
                    <a:pt x="4537180" y="7767"/>
                  </a:lnTo>
                  <a:lnTo>
                    <a:pt x="5988" y="5883640"/>
                  </a:lnTo>
                  <a:lnTo>
                    <a:pt x="0" y="5883640"/>
                  </a:lnTo>
                  <a:lnTo>
                    <a:pt x="453718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-5345808" y="1334885"/>
              <a:ext cx="3839544" cy="4978971"/>
            </a:xfrm>
            <a:custGeom>
              <a:avLst/>
              <a:gdLst>
                <a:gd name="connsiteX0" fmla="*/ 3839544 w 3839544"/>
                <a:gd name="connsiteY0" fmla="*/ 0 h 4978971"/>
                <a:gd name="connsiteX1" fmla="*/ 3839544 w 3839544"/>
                <a:gd name="connsiteY1" fmla="*/ 21549 h 4978971"/>
                <a:gd name="connsiteX2" fmla="*/ 16618 w 3839544"/>
                <a:gd name="connsiteY2" fmla="*/ 4978971 h 4978971"/>
                <a:gd name="connsiteX3" fmla="*/ 0 w 3839544"/>
                <a:gd name="connsiteY3" fmla="*/ 4978971 h 4978971"/>
                <a:gd name="connsiteX4" fmla="*/ 3839544 w 3839544"/>
                <a:gd name="connsiteY4" fmla="*/ 0 h 4978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39544" h="4978971">
                  <a:moveTo>
                    <a:pt x="3839544" y="0"/>
                  </a:moveTo>
                  <a:lnTo>
                    <a:pt x="3839544" y="21549"/>
                  </a:lnTo>
                  <a:lnTo>
                    <a:pt x="16618" y="4978971"/>
                  </a:lnTo>
                  <a:lnTo>
                    <a:pt x="0" y="4978971"/>
                  </a:lnTo>
                  <a:lnTo>
                    <a:pt x="3839544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-4637542" y="2253336"/>
              <a:ext cx="3131278" cy="4060520"/>
            </a:xfrm>
            <a:custGeom>
              <a:avLst/>
              <a:gdLst>
                <a:gd name="connsiteX0" fmla="*/ 3131278 w 3131278"/>
                <a:gd name="connsiteY0" fmla="*/ 0 h 4060520"/>
                <a:gd name="connsiteX1" fmla="*/ 3131278 w 3131278"/>
                <a:gd name="connsiteY1" fmla="*/ 7766 h 4060520"/>
                <a:gd name="connsiteX2" fmla="*/ 5989 w 3131278"/>
                <a:gd name="connsiteY2" fmla="*/ 4060520 h 4060520"/>
                <a:gd name="connsiteX3" fmla="*/ 0 w 3131278"/>
                <a:gd name="connsiteY3" fmla="*/ 4060520 h 4060520"/>
                <a:gd name="connsiteX4" fmla="*/ 3131278 w 3131278"/>
                <a:gd name="connsiteY4" fmla="*/ 0 h 406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278" h="4060520">
                  <a:moveTo>
                    <a:pt x="3131278" y="0"/>
                  </a:moveTo>
                  <a:lnTo>
                    <a:pt x="3131278" y="7766"/>
                  </a:lnTo>
                  <a:lnTo>
                    <a:pt x="5989" y="4060520"/>
                  </a:lnTo>
                  <a:lnTo>
                    <a:pt x="0" y="4060520"/>
                  </a:lnTo>
                  <a:lnTo>
                    <a:pt x="313127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-3955104" y="3138293"/>
              <a:ext cx="2448841" cy="3175563"/>
            </a:xfrm>
            <a:custGeom>
              <a:avLst/>
              <a:gdLst>
                <a:gd name="connsiteX0" fmla="*/ 2448841 w 2448841"/>
                <a:gd name="connsiteY0" fmla="*/ 0 h 3175563"/>
                <a:gd name="connsiteX1" fmla="*/ 2448841 w 2448841"/>
                <a:gd name="connsiteY1" fmla="*/ 19711 h 3175563"/>
                <a:gd name="connsiteX2" fmla="*/ 15200 w 2448841"/>
                <a:gd name="connsiteY2" fmla="*/ 3175563 h 3175563"/>
                <a:gd name="connsiteX3" fmla="*/ 0 w 2448841"/>
                <a:gd name="connsiteY3" fmla="*/ 3175563 h 3175563"/>
                <a:gd name="connsiteX4" fmla="*/ 2448841 w 2448841"/>
                <a:gd name="connsiteY4" fmla="*/ 0 h 3175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8841" h="3175563">
                  <a:moveTo>
                    <a:pt x="2448841" y="0"/>
                  </a:moveTo>
                  <a:lnTo>
                    <a:pt x="2448841" y="19711"/>
                  </a:lnTo>
                  <a:lnTo>
                    <a:pt x="15200" y="3175563"/>
                  </a:lnTo>
                  <a:lnTo>
                    <a:pt x="0" y="3175563"/>
                  </a:lnTo>
                  <a:lnTo>
                    <a:pt x="244884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-3263458" y="4035196"/>
              <a:ext cx="1757194" cy="2278660"/>
            </a:xfrm>
            <a:custGeom>
              <a:avLst/>
              <a:gdLst>
                <a:gd name="connsiteX0" fmla="*/ 1757194 w 1757194"/>
                <a:gd name="connsiteY0" fmla="*/ 0 h 2278660"/>
                <a:gd name="connsiteX1" fmla="*/ 1757194 w 1757194"/>
                <a:gd name="connsiteY1" fmla="*/ 7766 h 2278660"/>
                <a:gd name="connsiteX2" fmla="*/ 5989 w 1757194"/>
                <a:gd name="connsiteY2" fmla="*/ 2278660 h 2278660"/>
                <a:gd name="connsiteX3" fmla="*/ 0 w 1757194"/>
                <a:gd name="connsiteY3" fmla="*/ 2278660 h 2278660"/>
                <a:gd name="connsiteX4" fmla="*/ 1757194 w 1757194"/>
                <a:gd name="connsiteY4" fmla="*/ 0 h 2278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7194" h="2278660">
                  <a:moveTo>
                    <a:pt x="1757194" y="0"/>
                  </a:moveTo>
                  <a:lnTo>
                    <a:pt x="1757194" y="7766"/>
                  </a:lnTo>
                  <a:lnTo>
                    <a:pt x="5989" y="2278660"/>
                  </a:lnTo>
                  <a:lnTo>
                    <a:pt x="0" y="2278660"/>
                  </a:lnTo>
                  <a:lnTo>
                    <a:pt x="1757194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-2571342" y="4932702"/>
              <a:ext cx="1065079" cy="1381154"/>
            </a:xfrm>
            <a:custGeom>
              <a:avLst/>
              <a:gdLst>
                <a:gd name="connsiteX0" fmla="*/ 1065079 w 1065079"/>
                <a:gd name="connsiteY0" fmla="*/ 0 h 1381154"/>
                <a:gd name="connsiteX1" fmla="*/ 1065079 w 1065079"/>
                <a:gd name="connsiteY1" fmla="*/ 7162 h 1381154"/>
                <a:gd name="connsiteX2" fmla="*/ 5522 w 1065079"/>
                <a:gd name="connsiteY2" fmla="*/ 1381154 h 1381154"/>
                <a:gd name="connsiteX3" fmla="*/ 0 w 1065079"/>
                <a:gd name="connsiteY3" fmla="*/ 1381154 h 1381154"/>
                <a:gd name="connsiteX4" fmla="*/ 1065079 w 1065079"/>
                <a:gd name="connsiteY4" fmla="*/ 0 h 1381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079" h="1381154">
                  <a:moveTo>
                    <a:pt x="1065079" y="0"/>
                  </a:moveTo>
                  <a:lnTo>
                    <a:pt x="1065079" y="7162"/>
                  </a:lnTo>
                  <a:lnTo>
                    <a:pt x="5522" y="1381154"/>
                  </a:lnTo>
                  <a:lnTo>
                    <a:pt x="0" y="1381154"/>
                  </a:lnTo>
                  <a:lnTo>
                    <a:pt x="106507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-1879694" y="5829604"/>
              <a:ext cx="373431" cy="484252"/>
            </a:xfrm>
            <a:custGeom>
              <a:avLst/>
              <a:gdLst>
                <a:gd name="connsiteX0" fmla="*/ 373431 w 373431"/>
                <a:gd name="connsiteY0" fmla="*/ 0 h 484252"/>
                <a:gd name="connsiteX1" fmla="*/ 373431 w 373431"/>
                <a:gd name="connsiteY1" fmla="*/ 7766 h 484252"/>
                <a:gd name="connsiteX2" fmla="*/ 5989 w 373431"/>
                <a:gd name="connsiteY2" fmla="*/ 484252 h 484252"/>
                <a:gd name="connsiteX3" fmla="*/ 0 w 373431"/>
                <a:gd name="connsiteY3" fmla="*/ 484252 h 484252"/>
                <a:gd name="connsiteX4" fmla="*/ 373431 w 373431"/>
                <a:gd name="connsiteY4" fmla="*/ 0 h 484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431" h="484252">
                  <a:moveTo>
                    <a:pt x="373431" y="0"/>
                  </a:moveTo>
                  <a:lnTo>
                    <a:pt x="373431" y="7766"/>
                  </a:lnTo>
                  <a:lnTo>
                    <a:pt x="5989" y="484252"/>
                  </a:lnTo>
                  <a:lnTo>
                    <a:pt x="0" y="484252"/>
                  </a:lnTo>
                  <a:lnTo>
                    <a:pt x="37343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3" name="图片 9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473" y="1545486"/>
            <a:ext cx="5254264" cy="322503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5061857"/>
            <a:ext cx="12211050" cy="1796143"/>
          </a:xfrm>
          <a:custGeom>
            <a:avLst/>
            <a:gdLst>
              <a:gd name="connsiteX0" fmla="*/ 0 w 12211050"/>
              <a:gd name="connsiteY0" fmla="*/ 0 h 653143"/>
              <a:gd name="connsiteX1" fmla="*/ 12211050 w 12211050"/>
              <a:gd name="connsiteY1" fmla="*/ 0 h 653143"/>
              <a:gd name="connsiteX2" fmla="*/ 12211050 w 12211050"/>
              <a:gd name="connsiteY2" fmla="*/ 653143 h 653143"/>
              <a:gd name="connsiteX3" fmla="*/ 0 w 12211050"/>
              <a:gd name="connsiteY3" fmla="*/ 653143 h 653143"/>
              <a:gd name="connsiteX4" fmla="*/ 0 w 12211050"/>
              <a:gd name="connsiteY4" fmla="*/ 0 h 653143"/>
              <a:gd name="connsiteX0-1" fmla="*/ 0 w 12211050"/>
              <a:gd name="connsiteY0-2" fmla="*/ 1143000 h 1796143"/>
              <a:gd name="connsiteX1-3" fmla="*/ 12198350 w 12211050"/>
              <a:gd name="connsiteY1-4" fmla="*/ 0 h 1796143"/>
              <a:gd name="connsiteX2-5" fmla="*/ 12211050 w 12211050"/>
              <a:gd name="connsiteY2-6" fmla="*/ 1796143 h 1796143"/>
              <a:gd name="connsiteX3-7" fmla="*/ 0 w 12211050"/>
              <a:gd name="connsiteY3-8" fmla="*/ 1796143 h 1796143"/>
              <a:gd name="connsiteX4-9" fmla="*/ 0 w 12211050"/>
              <a:gd name="connsiteY4-10" fmla="*/ 1143000 h 17961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211050" h="1796143">
                <a:moveTo>
                  <a:pt x="0" y="1143000"/>
                </a:moveTo>
                <a:lnTo>
                  <a:pt x="12198350" y="0"/>
                </a:lnTo>
                <a:cubicBezTo>
                  <a:pt x="12202583" y="598714"/>
                  <a:pt x="12206817" y="1197429"/>
                  <a:pt x="12211050" y="1796143"/>
                </a:cubicBezTo>
                <a:lnTo>
                  <a:pt x="0" y="1796143"/>
                </a:lnTo>
                <a:lnTo>
                  <a:pt x="0" y="1143000"/>
                </a:lnTo>
                <a:close/>
              </a:path>
            </a:pathLst>
          </a:custGeom>
          <a:solidFill>
            <a:srgbClr val="383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0" y="6420108"/>
            <a:ext cx="12211050" cy="119433"/>
          </a:xfrm>
          <a:prstGeom prst="rect">
            <a:avLst/>
          </a:prstGeom>
          <a:solidFill>
            <a:srgbClr val="B89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文本框 103"/>
          <p:cNvSpPr txBox="1"/>
          <p:nvPr/>
        </p:nvSpPr>
        <p:spPr>
          <a:xfrm>
            <a:off x="1668808" y="2570286"/>
            <a:ext cx="1661977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20000"/>
              </a:lnSpc>
            </a:pPr>
            <a:r>
              <a:rPr lang="zh-CN" altLang="en-US" sz="2000" b="1" dirty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个人中心</a:t>
            </a:r>
            <a:endParaRPr lang="zh-CN" altLang="en-US" sz="2000" b="1" dirty="0">
              <a:solidFill>
                <a:srgbClr val="B58C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434637" y="2525980"/>
            <a:ext cx="76200" cy="554841"/>
          </a:xfrm>
          <a:prstGeom prst="rect">
            <a:avLst/>
          </a:prstGeom>
          <a:solidFill>
            <a:srgbClr val="B58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6" name="直接连接符 275"/>
          <p:cNvCxnSpPr/>
          <p:nvPr/>
        </p:nvCxnSpPr>
        <p:spPr>
          <a:xfrm>
            <a:off x="3545840" y="1053465"/>
            <a:ext cx="5278120" cy="0"/>
          </a:xfrm>
          <a:prstGeom prst="line">
            <a:avLst/>
          </a:prstGeom>
          <a:ln w="76200" cmpd="thinThick">
            <a:solidFill>
              <a:srgbClr val="B8906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文本框 123"/>
          <p:cNvSpPr txBox="1"/>
          <p:nvPr/>
        </p:nvSpPr>
        <p:spPr>
          <a:xfrm>
            <a:off x="2623459" y="265108"/>
            <a:ext cx="71014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数据库功能</a:t>
            </a:r>
            <a:r>
              <a:rPr lang="en-US" altLang="zh-CN" sz="4400" dirty="0" smtClean="0">
                <a:solidFill>
                  <a:srgbClr val="B890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个人中心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" name="Group 2"/>
          <p:cNvGrpSpPr/>
          <p:nvPr/>
        </p:nvGrpSpPr>
        <p:grpSpPr>
          <a:xfrm>
            <a:off x="5113108" y="1356306"/>
            <a:ext cx="5755880" cy="5024930"/>
            <a:chOff x="9715500" y="2806700"/>
            <a:chExt cx="17149750" cy="14971881"/>
          </a:xfrm>
          <a:effectLst>
            <a:reflection blurRad="6350" stA="12000" endPos="13000" dir="5400000" sy="-100000" algn="bl" rotWithShape="0"/>
          </a:effectLst>
        </p:grpSpPr>
        <p:sp>
          <p:nvSpPr>
            <p:cNvPr id="72" name="Shape 6"/>
            <p:cNvSpPr/>
            <p:nvPr/>
          </p:nvSpPr>
          <p:spPr>
            <a:xfrm>
              <a:off x="15359688" y="17508255"/>
              <a:ext cx="5845248" cy="270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8" y="7200"/>
                  </a:moveTo>
                  <a:lnTo>
                    <a:pt x="21600" y="0"/>
                  </a:lnTo>
                  <a:cubicBezTo>
                    <a:pt x="21575" y="2780"/>
                    <a:pt x="21355" y="12687"/>
                    <a:pt x="20651" y="13859"/>
                  </a:cubicBezTo>
                  <a:cubicBezTo>
                    <a:pt x="19347" y="16026"/>
                    <a:pt x="17405" y="15717"/>
                    <a:pt x="17405" y="15717"/>
                  </a:cubicBezTo>
                  <a:lnTo>
                    <a:pt x="12405" y="15717"/>
                  </a:lnTo>
                  <a:lnTo>
                    <a:pt x="9195" y="15717"/>
                  </a:lnTo>
                  <a:lnTo>
                    <a:pt x="4195" y="15717"/>
                  </a:lnTo>
                  <a:cubicBezTo>
                    <a:pt x="4195" y="15717"/>
                    <a:pt x="2253" y="16026"/>
                    <a:pt x="949" y="13859"/>
                  </a:cubicBezTo>
                  <a:cubicBezTo>
                    <a:pt x="245" y="12687"/>
                    <a:pt x="25" y="4217"/>
                    <a:pt x="0" y="1437"/>
                  </a:cubicBezTo>
                  <a:lnTo>
                    <a:pt x="82" y="5385"/>
                  </a:lnTo>
                  <a:cubicBezTo>
                    <a:pt x="82" y="5385"/>
                    <a:pt x="124" y="14404"/>
                    <a:pt x="496" y="17423"/>
                  </a:cubicBezTo>
                  <a:cubicBezTo>
                    <a:pt x="868" y="20442"/>
                    <a:pt x="2101" y="21600"/>
                    <a:pt x="2983" y="21600"/>
                  </a:cubicBezTo>
                  <a:cubicBezTo>
                    <a:pt x="3502" y="21600"/>
                    <a:pt x="6673" y="21600"/>
                    <a:pt x="9195" y="21600"/>
                  </a:cubicBezTo>
                  <a:cubicBezTo>
                    <a:pt x="10959" y="21600"/>
                    <a:pt x="12405" y="21600"/>
                    <a:pt x="12405" y="21600"/>
                  </a:cubicBezTo>
                  <a:cubicBezTo>
                    <a:pt x="14927" y="21600"/>
                    <a:pt x="18098" y="21600"/>
                    <a:pt x="18617" y="21600"/>
                  </a:cubicBezTo>
                  <a:cubicBezTo>
                    <a:pt x="19499" y="21600"/>
                    <a:pt x="20732" y="20442"/>
                    <a:pt x="21104" y="17423"/>
                  </a:cubicBezTo>
                  <a:cubicBezTo>
                    <a:pt x="21476" y="14404"/>
                    <a:pt x="21518" y="7200"/>
                    <a:pt x="21518" y="7200"/>
                  </a:cubicBezTo>
                  <a:close/>
                </a:path>
              </a:pathLst>
            </a:custGeom>
            <a:solidFill>
              <a:srgbClr val="32373C">
                <a:alpha val="1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3" name="Shape 6"/>
            <p:cNvSpPr/>
            <p:nvPr/>
          </p:nvSpPr>
          <p:spPr>
            <a:xfrm>
              <a:off x="15328900" y="17437100"/>
              <a:ext cx="5906824" cy="270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8" y="7200"/>
                  </a:moveTo>
                  <a:lnTo>
                    <a:pt x="21600" y="0"/>
                  </a:lnTo>
                  <a:cubicBezTo>
                    <a:pt x="21575" y="2780"/>
                    <a:pt x="21355" y="12687"/>
                    <a:pt x="20651" y="13859"/>
                  </a:cubicBezTo>
                  <a:cubicBezTo>
                    <a:pt x="19347" y="16026"/>
                    <a:pt x="17405" y="15717"/>
                    <a:pt x="17405" y="15717"/>
                  </a:cubicBezTo>
                  <a:lnTo>
                    <a:pt x="12405" y="15717"/>
                  </a:lnTo>
                  <a:lnTo>
                    <a:pt x="9195" y="15717"/>
                  </a:lnTo>
                  <a:lnTo>
                    <a:pt x="4195" y="15717"/>
                  </a:lnTo>
                  <a:cubicBezTo>
                    <a:pt x="4195" y="15717"/>
                    <a:pt x="2253" y="16026"/>
                    <a:pt x="949" y="13859"/>
                  </a:cubicBezTo>
                  <a:cubicBezTo>
                    <a:pt x="245" y="12687"/>
                    <a:pt x="25" y="4217"/>
                    <a:pt x="0" y="1437"/>
                  </a:cubicBezTo>
                  <a:lnTo>
                    <a:pt x="82" y="5385"/>
                  </a:lnTo>
                  <a:cubicBezTo>
                    <a:pt x="82" y="5385"/>
                    <a:pt x="124" y="14404"/>
                    <a:pt x="496" y="17423"/>
                  </a:cubicBezTo>
                  <a:cubicBezTo>
                    <a:pt x="868" y="20442"/>
                    <a:pt x="2101" y="21600"/>
                    <a:pt x="2983" y="21600"/>
                  </a:cubicBezTo>
                  <a:cubicBezTo>
                    <a:pt x="3502" y="21600"/>
                    <a:pt x="6673" y="21600"/>
                    <a:pt x="9195" y="21600"/>
                  </a:cubicBezTo>
                  <a:cubicBezTo>
                    <a:pt x="10959" y="21600"/>
                    <a:pt x="12405" y="21600"/>
                    <a:pt x="12405" y="21600"/>
                  </a:cubicBezTo>
                  <a:cubicBezTo>
                    <a:pt x="14927" y="21600"/>
                    <a:pt x="18098" y="21600"/>
                    <a:pt x="18617" y="21600"/>
                  </a:cubicBezTo>
                  <a:cubicBezTo>
                    <a:pt x="19499" y="21600"/>
                    <a:pt x="20732" y="20442"/>
                    <a:pt x="21104" y="17423"/>
                  </a:cubicBezTo>
                  <a:cubicBezTo>
                    <a:pt x="21476" y="14404"/>
                    <a:pt x="21518" y="7200"/>
                    <a:pt x="21518" y="7200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30000"/>
                  </a:srgbClr>
                </a:gs>
                <a:gs pos="76000">
                  <a:srgbClr val="32373C">
                    <a:alpha val="80000"/>
                  </a:srgbClr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4" name="Shape 7"/>
            <p:cNvSpPr/>
            <p:nvPr/>
          </p:nvSpPr>
          <p:spPr>
            <a:xfrm>
              <a:off x="9715500" y="13195300"/>
              <a:ext cx="17149658" cy="1938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382"/>
                  </a:moveTo>
                  <a:cubicBezTo>
                    <a:pt x="0" y="18816"/>
                    <a:pt x="315" y="21600"/>
                    <a:pt x="703" y="21600"/>
                  </a:cubicBezTo>
                  <a:lnTo>
                    <a:pt x="20897" y="21600"/>
                  </a:lnTo>
                  <a:cubicBezTo>
                    <a:pt x="21285" y="21600"/>
                    <a:pt x="21600" y="18816"/>
                    <a:pt x="21600" y="15382"/>
                  </a:cubicBez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15382"/>
                    <a:pt x="0" y="15382"/>
                  </a:cubicBezTo>
                  <a:close/>
                </a:path>
              </a:pathLst>
            </a:custGeom>
            <a:gradFill>
              <a:gsLst>
                <a:gs pos="0">
                  <a:srgbClr val="C8CBCF"/>
                </a:gs>
                <a:gs pos="100000">
                  <a:srgbClr val="E7E7E8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5" name="Shape 8"/>
            <p:cNvSpPr/>
            <p:nvPr/>
          </p:nvSpPr>
          <p:spPr>
            <a:xfrm>
              <a:off x="9715500" y="2806700"/>
              <a:ext cx="17149664" cy="10409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75" y="19911"/>
                  </a:moveTo>
                  <a:lnTo>
                    <a:pt x="1025" y="19911"/>
                  </a:lnTo>
                  <a:lnTo>
                    <a:pt x="1025" y="1737"/>
                  </a:lnTo>
                  <a:lnTo>
                    <a:pt x="20575" y="1737"/>
                  </a:lnTo>
                  <a:cubicBezTo>
                    <a:pt x="20575" y="1737"/>
                    <a:pt x="20575" y="19911"/>
                    <a:pt x="20575" y="19911"/>
                  </a:cubicBezTo>
                  <a:close/>
                  <a:moveTo>
                    <a:pt x="20897" y="0"/>
                  </a:moveTo>
                  <a:lnTo>
                    <a:pt x="703" y="0"/>
                  </a:lnTo>
                  <a:cubicBezTo>
                    <a:pt x="315" y="0"/>
                    <a:pt x="0" y="518"/>
                    <a:pt x="0" y="1158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158"/>
                  </a:lnTo>
                  <a:cubicBezTo>
                    <a:pt x="21600" y="518"/>
                    <a:pt x="21285" y="0"/>
                    <a:pt x="20897" y="0"/>
                  </a:cubicBezTo>
                  <a:close/>
                </a:path>
              </a:pathLst>
            </a:custGeom>
            <a:gradFill>
              <a:gsLst>
                <a:gs pos="6000">
                  <a:srgbClr val="32373C"/>
                </a:gs>
                <a:gs pos="42000">
                  <a:srgbClr val="000000"/>
                </a:gs>
              </a:gsLst>
              <a:lin ang="18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6" name="Shape 9"/>
            <p:cNvSpPr/>
            <p:nvPr/>
          </p:nvSpPr>
          <p:spPr>
            <a:xfrm>
              <a:off x="15354299" y="17487900"/>
              <a:ext cx="5862725" cy="180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600" extrusionOk="0">
                  <a:moveTo>
                    <a:pt x="21512" y="0"/>
                  </a:moveTo>
                  <a:cubicBezTo>
                    <a:pt x="21499" y="3516"/>
                    <a:pt x="21438" y="9477"/>
                    <a:pt x="21185" y="12548"/>
                  </a:cubicBezTo>
                  <a:cubicBezTo>
                    <a:pt x="20811" y="17077"/>
                    <a:pt x="19488" y="18813"/>
                    <a:pt x="18603" y="18813"/>
                  </a:cubicBezTo>
                  <a:cubicBezTo>
                    <a:pt x="18082" y="18813"/>
                    <a:pt x="14899" y="18813"/>
                    <a:pt x="12368" y="18813"/>
                  </a:cubicBezTo>
                  <a:cubicBezTo>
                    <a:pt x="12368" y="18813"/>
                    <a:pt x="10917" y="18813"/>
                    <a:pt x="9148" y="18813"/>
                  </a:cubicBezTo>
                  <a:cubicBezTo>
                    <a:pt x="6617" y="18813"/>
                    <a:pt x="3434" y="18813"/>
                    <a:pt x="2913" y="18813"/>
                  </a:cubicBezTo>
                  <a:cubicBezTo>
                    <a:pt x="2028" y="18813"/>
                    <a:pt x="705" y="17077"/>
                    <a:pt x="331" y="12548"/>
                  </a:cubicBezTo>
                  <a:cubicBezTo>
                    <a:pt x="78" y="9477"/>
                    <a:pt x="17" y="3516"/>
                    <a:pt x="4" y="0"/>
                  </a:cubicBezTo>
                  <a:lnTo>
                    <a:pt x="2" y="0"/>
                  </a:lnTo>
                  <a:cubicBezTo>
                    <a:pt x="2" y="0"/>
                    <a:pt x="-42" y="10806"/>
                    <a:pt x="331" y="15335"/>
                  </a:cubicBezTo>
                  <a:cubicBezTo>
                    <a:pt x="705" y="19864"/>
                    <a:pt x="2028" y="21600"/>
                    <a:pt x="2913" y="21600"/>
                  </a:cubicBezTo>
                  <a:cubicBezTo>
                    <a:pt x="3434" y="21600"/>
                    <a:pt x="6617" y="21600"/>
                    <a:pt x="9148" y="21600"/>
                  </a:cubicBezTo>
                  <a:cubicBezTo>
                    <a:pt x="10917" y="21600"/>
                    <a:pt x="12368" y="21600"/>
                    <a:pt x="12368" y="21600"/>
                  </a:cubicBezTo>
                  <a:cubicBezTo>
                    <a:pt x="14899" y="21600"/>
                    <a:pt x="18082" y="21600"/>
                    <a:pt x="18603" y="21600"/>
                  </a:cubicBezTo>
                  <a:cubicBezTo>
                    <a:pt x="19488" y="21600"/>
                    <a:pt x="20811" y="19864"/>
                    <a:pt x="21185" y="15335"/>
                  </a:cubicBezTo>
                  <a:cubicBezTo>
                    <a:pt x="21558" y="10806"/>
                    <a:pt x="21514" y="0"/>
                    <a:pt x="21514" y="0"/>
                  </a:cubicBezTo>
                  <a:cubicBezTo>
                    <a:pt x="21514" y="0"/>
                    <a:pt x="21512" y="0"/>
                    <a:pt x="21512" y="0"/>
                  </a:cubicBezTo>
                  <a:close/>
                </a:path>
              </a:pathLst>
            </a:custGeom>
            <a:solidFill>
              <a:srgbClr val="000000">
                <a:alpha val="7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7" name="Shape 10"/>
            <p:cNvSpPr/>
            <p:nvPr/>
          </p:nvSpPr>
          <p:spPr>
            <a:xfrm>
              <a:off x="15328899" y="15125700"/>
              <a:ext cx="5908375" cy="243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9" h="21568" extrusionOk="0">
                  <a:moveTo>
                    <a:pt x="20738" y="19920"/>
                  </a:moveTo>
                  <a:cubicBezTo>
                    <a:pt x="20559" y="19543"/>
                    <a:pt x="18693" y="15429"/>
                    <a:pt x="18281" y="13714"/>
                  </a:cubicBezTo>
                  <a:cubicBezTo>
                    <a:pt x="17870" y="12000"/>
                    <a:pt x="17568" y="0"/>
                    <a:pt x="17568" y="0"/>
                  </a:cubicBezTo>
                  <a:lnTo>
                    <a:pt x="12013" y="0"/>
                  </a:lnTo>
                  <a:lnTo>
                    <a:pt x="8905" y="0"/>
                  </a:lnTo>
                  <a:lnTo>
                    <a:pt x="3350" y="0"/>
                  </a:lnTo>
                  <a:cubicBezTo>
                    <a:pt x="3350" y="0"/>
                    <a:pt x="3048" y="12000"/>
                    <a:pt x="2637" y="13714"/>
                  </a:cubicBezTo>
                  <a:cubicBezTo>
                    <a:pt x="2225" y="15429"/>
                    <a:pt x="359" y="19543"/>
                    <a:pt x="180" y="19920"/>
                  </a:cubicBezTo>
                  <a:cubicBezTo>
                    <a:pt x="2" y="20297"/>
                    <a:pt x="-341" y="21120"/>
                    <a:pt x="921" y="21360"/>
                  </a:cubicBezTo>
                  <a:cubicBezTo>
                    <a:pt x="2184" y="21600"/>
                    <a:pt x="4064" y="21566"/>
                    <a:pt x="4064" y="21566"/>
                  </a:cubicBezTo>
                  <a:lnTo>
                    <a:pt x="8905" y="21566"/>
                  </a:lnTo>
                  <a:lnTo>
                    <a:pt x="12013" y="21566"/>
                  </a:lnTo>
                  <a:lnTo>
                    <a:pt x="16854" y="21566"/>
                  </a:lnTo>
                  <a:cubicBezTo>
                    <a:pt x="16854" y="21566"/>
                    <a:pt x="18734" y="21600"/>
                    <a:pt x="19997" y="21360"/>
                  </a:cubicBezTo>
                  <a:cubicBezTo>
                    <a:pt x="21259" y="21120"/>
                    <a:pt x="20916" y="20297"/>
                    <a:pt x="20738" y="19920"/>
                  </a:cubicBezTo>
                  <a:close/>
                </a:path>
              </a:pathLst>
            </a:custGeom>
            <a:gradFill>
              <a:gsLst>
                <a:gs pos="66000">
                  <a:srgbClr val="A4A7A8"/>
                </a:gs>
                <a:gs pos="0">
                  <a:srgbClr val="A4A7A8"/>
                </a:gs>
                <a:gs pos="34000">
                  <a:srgbClr val="F5F8FA"/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78" name="Shape 11"/>
            <p:cNvSpPr/>
            <p:nvPr/>
          </p:nvSpPr>
          <p:spPr>
            <a:xfrm>
              <a:off x="15328899" y="15125700"/>
              <a:ext cx="5908375" cy="243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9" h="21568" extrusionOk="0">
                  <a:moveTo>
                    <a:pt x="20738" y="19920"/>
                  </a:moveTo>
                  <a:cubicBezTo>
                    <a:pt x="20559" y="19543"/>
                    <a:pt x="18693" y="15429"/>
                    <a:pt x="18281" y="13714"/>
                  </a:cubicBezTo>
                  <a:cubicBezTo>
                    <a:pt x="17870" y="12000"/>
                    <a:pt x="17568" y="0"/>
                    <a:pt x="17568" y="0"/>
                  </a:cubicBezTo>
                  <a:lnTo>
                    <a:pt x="12013" y="0"/>
                  </a:lnTo>
                  <a:lnTo>
                    <a:pt x="8905" y="0"/>
                  </a:lnTo>
                  <a:lnTo>
                    <a:pt x="3350" y="0"/>
                  </a:lnTo>
                  <a:cubicBezTo>
                    <a:pt x="3350" y="0"/>
                    <a:pt x="3048" y="12000"/>
                    <a:pt x="2637" y="13714"/>
                  </a:cubicBezTo>
                  <a:cubicBezTo>
                    <a:pt x="2225" y="15429"/>
                    <a:pt x="359" y="19543"/>
                    <a:pt x="180" y="19920"/>
                  </a:cubicBezTo>
                  <a:cubicBezTo>
                    <a:pt x="2" y="20297"/>
                    <a:pt x="-341" y="21120"/>
                    <a:pt x="921" y="21360"/>
                  </a:cubicBezTo>
                  <a:cubicBezTo>
                    <a:pt x="2184" y="21600"/>
                    <a:pt x="4064" y="21566"/>
                    <a:pt x="4064" y="21566"/>
                  </a:cubicBezTo>
                  <a:lnTo>
                    <a:pt x="8905" y="21566"/>
                  </a:lnTo>
                  <a:lnTo>
                    <a:pt x="12013" y="21566"/>
                  </a:lnTo>
                  <a:lnTo>
                    <a:pt x="16854" y="21566"/>
                  </a:lnTo>
                  <a:cubicBezTo>
                    <a:pt x="16854" y="21566"/>
                    <a:pt x="18734" y="21600"/>
                    <a:pt x="19997" y="21360"/>
                  </a:cubicBezTo>
                  <a:cubicBezTo>
                    <a:pt x="21259" y="21120"/>
                    <a:pt x="20916" y="20297"/>
                    <a:pt x="20738" y="19920"/>
                  </a:cubicBezTo>
                  <a:close/>
                </a:path>
              </a:pathLst>
            </a:custGeom>
            <a:gradFill>
              <a:gsLst>
                <a:gs pos="65000">
                  <a:srgbClr val="000000">
                    <a:alpha val="30000"/>
                  </a:srgbClr>
                </a:gs>
                <a:gs pos="36000">
                  <a:srgbClr val="FFFFFF">
                    <a:alpha val="0"/>
                  </a:srgbClr>
                </a:gs>
                <a:gs pos="95000">
                  <a:srgbClr val="FFFFFF">
                    <a:alpha val="0"/>
                  </a:srgbClr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80" name="Shape 12"/>
            <p:cNvSpPr/>
            <p:nvPr/>
          </p:nvSpPr>
          <p:spPr>
            <a:xfrm>
              <a:off x="15328900" y="17462500"/>
              <a:ext cx="5909232" cy="180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600" extrusionOk="0">
                  <a:moveTo>
                    <a:pt x="21515" y="0"/>
                  </a:moveTo>
                  <a:lnTo>
                    <a:pt x="21512" y="0"/>
                  </a:lnTo>
                  <a:cubicBezTo>
                    <a:pt x="21487" y="4170"/>
                    <a:pt x="21268" y="8231"/>
                    <a:pt x="20567" y="9989"/>
                  </a:cubicBezTo>
                  <a:cubicBezTo>
                    <a:pt x="19268" y="13239"/>
                    <a:pt x="17335" y="12776"/>
                    <a:pt x="17335" y="12776"/>
                  </a:cubicBezTo>
                  <a:lnTo>
                    <a:pt x="12356" y="12776"/>
                  </a:lnTo>
                  <a:lnTo>
                    <a:pt x="9160" y="12776"/>
                  </a:lnTo>
                  <a:lnTo>
                    <a:pt x="4181" y="12776"/>
                  </a:lnTo>
                  <a:cubicBezTo>
                    <a:pt x="4181" y="12776"/>
                    <a:pt x="2248" y="13239"/>
                    <a:pt x="949" y="9989"/>
                  </a:cubicBezTo>
                  <a:cubicBezTo>
                    <a:pt x="248" y="8231"/>
                    <a:pt x="29" y="4170"/>
                    <a:pt x="4" y="0"/>
                  </a:cubicBezTo>
                  <a:lnTo>
                    <a:pt x="1" y="0"/>
                  </a:lnTo>
                  <a:cubicBezTo>
                    <a:pt x="1" y="0"/>
                    <a:pt x="-42" y="10806"/>
                    <a:pt x="328" y="15335"/>
                  </a:cubicBezTo>
                  <a:cubicBezTo>
                    <a:pt x="699" y="19864"/>
                    <a:pt x="2096" y="21600"/>
                    <a:pt x="2974" y="21600"/>
                  </a:cubicBezTo>
                  <a:cubicBezTo>
                    <a:pt x="3491" y="21600"/>
                    <a:pt x="6649" y="21600"/>
                    <a:pt x="9160" y="21600"/>
                  </a:cubicBezTo>
                  <a:cubicBezTo>
                    <a:pt x="10916" y="21600"/>
                    <a:pt x="12356" y="21600"/>
                    <a:pt x="12356" y="21600"/>
                  </a:cubicBezTo>
                  <a:cubicBezTo>
                    <a:pt x="14867" y="21600"/>
                    <a:pt x="18025" y="21600"/>
                    <a:pt x="18542" y="21600"/>
                  </a:cubicBezTo>
                  <a:cubicBezTo>
                    <a:pt x="19420" y="21600"/>
                    <a:pt x="20817" y="19864"/>
                    <a:pt x="21188" y="15335"/>
                  </a:cubicBezTo>
                  <a:cubicBezTo>
                    <a:pt x="21558" y="10806"/>
                    <a:pt x="21515" y="0"/>
                    <a:pt x="21515" y="0"/>
                  </a:cubicBezTo>
                  <a:close/>
                </a:path>
              </a:pathLst>
            </a:custGeom>
            <a:gradFill>
              <a:gsLst>
                <a:gs pos="0">
                  <a:srgbClr val="6A6A6A"/>
                </a:gs>
                <a:gs pos="87000">
                  <a:srgbClr val="F5F8FA"/>
                </a:gs>
                <a:gs pos="13000">
                  <a:srgbClr val="F5F8FA"/>
                </a:gs>
                <a:gs pos="100000">
                  <a:srgbClr val="6A6A6A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86" name="Shape 13"/>
            <p:cNvSpPr/>
            <p:nvPr/>
          </p:nvSpPr>
          <p:spPr>
            <a:xfrm>
              <a:off x="15328900" y="16014700"/>
              <a:ext cx="2250215" cy="1550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4" h="21549" extrusionOk="0">
                  <a:moveTo>
                    <a:pt x="9190" y="0"/>
                  </a:moveTo>
                  <a:cubicBezTo>
                    <a:pt x="8788" y="0"/>
                    <a:pt x="8391" y="32"/>
                    <a:pt x="7999" y="92"/>
                  </a:cubicBezTo>
                  <a:cubicBezTo>
                    <a:pt x="7690" y="4243"/>
                    <a:pt x="7297" y="8100"/>
                    <a:pt x="6856" y="9211"/>
                  </a:cubicBezTo>
                  <a:cubicBezTo>
                    <a:pt x="5786" y="11904"/>
                    <a:pt x="933" y="18368"/>
                    <a:pt x="470" y="18961"/>
                  </a:cubicBezTo>
                  <a:cubicBezTo>
                    <a:pt x="6" y="19553"/>
                    <a:pt x="-886" y="20846"/>
                    <a:pt x="2396" y="21223"/>
                  </a:cubicBezTo>
                  <a:cubicBezTo>
                    <a:pt x="5678" y="21600"/>
                    <a:pt x="10566" y="21546"/>
                    <a:pt x="10566" y="21546"/>
                  </a:cubicBezTo>
                  <a:lnTo>
                    <a:pt x="20377" y="21546"/>
                  </a:lnTo>
                  <a:cubicBezTo>
                    <a:pt x="20596" y="20209"/>
                    <a:pt x="20714" y="18811"/>
                    <a:pt x="20714" y="17372"/>
                  </a:cubicBezTo>
                  <a:cubicBezTo>
                    <a:pt x="20714" y="7778"/>
                    <a:pt x="15555" y="0"/>
                    <a:pt x="9190" y="0"/>
                  </a:cubicBezTo>
                  <a:close/>
                </a:path>
              </a:pathLst>
            </a:custGeom>
            <a:gradFill flip="none" rotWithShape="1">
              <a:gsLst>
                <a:gs pos="94000">
                  <a:srgbClr val="F5F8FA"/>
                </a:gs>
                <a:gs pos="35000">
                  <a:srgbClr val="FFFFFF">
                    <a:alpha val="0"/>
                  </a:srgbClr>
                </a:gs>
              </a:gsLst>
              <a:lin ang="9000000" scaled="0"/>
              <a:tileRect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87" name="Shape 14"/>
            <p:cNvSpPr/>
            <p:nvPr/>
          </p:nvSpPr>
          <p:spPr>
            <a:xfrm>
              <a:off x="18986500" y="16014700"/>
              <a:ext cx="2250216" cy="1550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4" h="21549" extrusionOk="0">
                  <a:moveTo>
                    <a:pt x="11524" y="0"/>
                  </a:moveTo>
                  <a:cubicBezTo>
                    <a:pt x="11926" y="0"/>
                    <a:pt x="12323" y="32"/>
                    <a:pt x="12715" y="92"/>
                  </a:cubicBezTo>
                  <a:cubicBezTo>
                    <a:pt x="13024" y="4243"/>
                    <a:pt x="13417" y="8100"/>
                    <a:pt x="13858" y="9211"/>
                  </a:cubicBezTo>
                  <a:cubicBezTo>
                    <a:pt x="14928" y="11904"/>
                    <a:pt x="19781" y="18368"/>
                    <a:pt x="20244" y="18961"/>
                  </a:cubicBezTo>
                  <a:cubicBezTo>
                    <a:pt x="20708" y="19553"/>
                    <a:pt x="21600" y="20846"/>
                    <a:pt x="18318" y="21223"/>
                  </a:cubicBezTo>
                  <a:cubicBezTo>
                    <a:pt x="15036" y="21600"/>
                    <a:pt x="10148" y="21546"/>
                    <a:pt x="10148" y="21546"/>
                  </a:cubicBezTo>
                  <a:lnTo>
                    <a:pt x="337" y="21546"/>
                  </a:lnTo>
                  <a:cubicBezTo>
                    <a:pt x="118" y="20209"/>
                    <a:pt x="0" y="18811"/>
                    <a:pt x="0" y="17372"/>
                  </a:cubicBezTo>
                  <a:cubicBezTo>
                    <a:pt x="0" y="7778"/>
                    <a:pt x="5159" y="0"/>
                    <a:pt x="11524" y="0"/>
                  </a:cubicBezTo>
                  <a:close/>
                </a:path>
              </a:pathLst>
            </a:custGeom>
            <a:gradFill flip="none" rotWithShape="1">
              <a:gsLst>
                <a:gs pos="78000">
                  <a:srgbClr val="EEEFF1">
                    <a:alpha val="0"/>
                  </a:srgbClr>
                </a:gs>
                <a:gs pos="21000">
                  <a:srgbClr val="F5F8FA"/>
                </a:gs>
              </a:gsLst>
              <a:path path="circle">
                <a:fillToRect l="100000" t="100000"/>
              </a:path>
              <a:tileRect r="-100000" b="-1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88" name="Shape 15"/>
            <p:cNvSpPr/>
            <p:nvPr/>
          </p:nvSpPr>
          <p:spPr>
            <a:xfrm>
              <a:off x="17729200" y="2806700"/>
              <a:ext cx="9136050" cy="10409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58"/>
                  </a:moveTo>
                  <a:cubicBezTo>
                    <a:pt x="21600" y="518"/>
                    <a:pt x="21009" y="0"/>
                    <a:pt x="20281" y="0"/>
                  </a:cubicBezTo>
                  <a:lnTo>
                    <a:pt x="13897" y="0"/>
                  </a:ln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21600" y="1158"/>
                    <a:pt x="21600" y="1158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60000"/>
                  </a:srgbClr>
                </a:gs>
                <a:gs pos="91000">
                  <a:srgbClr val="FFFFFF">
                    <a:alpha val="15000"/>
                  </a:srgbClr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89" name="Shape 16"/>
            <p:cNvSpPr/>
            <p:nvPr/>
          </p:nvSpPr>
          <p:spPr>
            <a:xfrm>
              <a:off x="9715500" y="13220700"/>
              <a:ext cx="17149658" cy="23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E1E1E3">
                    <a:alpha val="0"/>
                  </a:srgbClr>
                </a:gs>
                <a:gs pos="100000">
                  <a:srgbClr val="9EA0A4">
                    <a:alpha val="0"/>
                  </a:srgbClr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90" name="Shape 17"/>
            <p:cNvSpPr/>
            <p:nvPr/>
          </p:nvSpPr>
          <p:spPr>
            <a:xfrm>
              <a:off x="18173700" y="3009900"/>
              <a:ext cx="222432" cy="222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7" y="2883"/>
                  </a:moveTo>
                  <a:cubicBezTo>
                    <a:pt x="12953" y="-961"/>
                    <a:pt x="6723" y="-961"/>
                    <a:pt x="2882" y="2883"/>
                  </a:cubicBezTo>
                  <a:cubicBezTo>
                    <a:pt x="-961" y="6723"/>
                    <a:pt x="-961" y="12953"/>
                    <a:pt x="2882" y="16797"/>
                  </a:cubicBezTo>
                  <a:cubicBezTo>
                    <a:pt x="6723" y="20639"/>
                    <a:pt x="12953" y="20638"/>
                    <a:pt x="16797" y="16797"/>
                  </a:cubicBezTo>
                  <a:cubicBezTo>
                    <a:pt x="20637" y="12953"/>
                    <a:pt x="20639" y="6723"/>
                    <a:pt x="16797" y="2883"/>
                  </a:cubicBezTo>
                  <a:close/>
                </a:path>
              </a:pathLst>
            </a:custGeom>
            <a:gradFill>
              <a:gsLst>
                <a:gs pos="28000">
                  <a:srgbClr val="666666"/>
                </a:gs>
                <a:gs pos="86000">
                  <a:srgbClr val="090909"/>
                </a:gs>
              </a:gsLst>
              <a:lin ang="3558017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91" name="Shape 18"/>
            <p:cNvSpPr/>
            <p:nvPr/>
          </p:nvSpPr>
          <p:spPr>
            <a:xfrm>
              <a:off x="18199100" y="3035300"/>
              <a:ext cx="175264" cy="175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cubicBezTo>
                    <a:pt x="21600" y="16765"/>
                    <a:pt x="16776" y="21600"/>
                    <a:pt x="10800" y="21600"/>
                  </a:cubicBezTo>
                  <a:cubicBezTo>
                    <a:pt x="4840" y="21600"/>
                    <a:pt x="0" y="16765"/>
                    <a:pt x="0" y="10803"/>
                  </a:cubicBezTo>
                  <a:cubicBezTo>
                    <a:pt x="0" y="4835"/>
                    <a:pt x="4840" y="0"/>
                    <a:pt x="10800" y="0"/>
                  </a:cubicBezTo>
                  <a:cubicBezTo>
                    <a:pt x="16776" y="0"/>
                    <a:pt x="21600" y="4835"/>
                    <a:pt x="21600" y="10803"/>
                  </a:cubicBezTo>
                  <a:close/>
                </a:path>
              </a:pathLst>
            </a:custGeom>
            <a:gradFill>
              <a:gsLst>
                <a:gs pos="30000">
                  <a:srgbClr val="474747"/>
                </a:gs>
                <a:gs pos="70000">
                  <a:srgbClr val="060606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92" name="Shape 19"/>
            <p:cNvSpPr/>
            <p:nvPr/>
          </p:nvSpPr>
          <p:spPr>
            <a:xfrm>
              <a:off x="18262600" y="3098800"/>
              <a:ext cx="43089" cy="43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cubicBezTo>
                    <a:pt x="21600" y="16765"/>
                    <a:pt x="16776" y="21600"/>
                    <a:pt x="10800" y="21600"/>
                  </a:cubicBezTo>
                  <a:cubicBezTo>
                    <a:pt x="4839" y="21600"/>
                    <a:pt x="0" y="16765"/>
                    <a:pt x="0" y="10803"/>
                  </a:cubicBezTo>
                  <a:cubicBezTo>
                    <a:pt x="0" y="4835"/>
                    <a:pt x="4839" y="0"/>
                    <a:pt x="10800" y="0"/>
                  </a:cubicBezTo>
                  <a:cubicBezTo>
                    <a:pt x="16776" y="0"/>
                    <a:pt x="21600" y="4835"/>
                    <a:pt x="21600" y="10803"/>
                  </a:cubicBezTo>
                  <a:close/>
                </a:path>
              </a:pathLst>
            </a:custGeom>
            <a:solidFill>
              <a:srgbClr val="557DB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 flipH="1">
            <a:off x="3694939" y="2516847"/>
            <a:ext cx="1877148" cy="559404"/>
            <a:chOff x="624338" y="1801914"/>
            <a:chExt cx="1954068" cy="559404"/>
          </a:xfrm>
        </p:grpSpPr>
        <p:cxnSp>
          <p:nvCxnSpPr>
            <p:cNvPr id="100" name="Straight Connector 41"/>
            <p:cNvCxnSpPr/>
            <p:nvPr/>
          </p:nvCxnSpPr>
          <p:spPr>
            <a:xfrm>
              <a:off x="624338" y="2071460"/>
              <a:ext cx="1234424" cy="0"/>
            </a:xfrm>
            <a:prstGeom prst="line">
              <a:avLst/>
            </a:prstGeom>
            <a:ln w="9525">
              <a:solidFill>
                <a:srgbClr val="B89062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1" name="组合 100"/>
            <p:cNvGrpSpPr/>
            <p:nvPr/>
          </p:nvGrpSpPr>
          <p:grpSpPr>
            <a:xfrm>
              <a:off x="2019002" y="1801914"/>
              <a:ext cx="559404" cy="559404"/>
              <a:chOff x="2019002" y="1801914"/>
              <a:chExt cx="559404" cy="559404"/>
            </a:xfrm>
          </p:grpSpPr>
          <p:sp>
            <p:nvSpPr>
              <p:cNvPr id="102" name="Oval 54"/>
              <p:cNvSpPr/>
              <p:nvPr/>
            </p:nvSpPr>
            <p:spPr>
              <a:xfrm>
                <a:off x="2019002" y="1801914"/>
                <a:ext cx="559404" cy="559404"/>
              </a:xfrm>
              <a:prstGeom prst="ellipse">
                <a:avLst/>
              </a:prstGeom>
              <a:noFill/>
              <a:ln w="12700">
                <a:solidFill>
                  <a:srgbClr val="B8906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pic>
            <p:nvPicPr>
              <p:cNvPr id="103" name="图片 102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307" t="40118" r="11175" b="38305"/>
              <a:stretch>
                <a:fillRect/>
              </a:stretch>
            </p:blipFill>
            <p:spPr>
              <a:xfrm>
                <a:off x="2036141" y="1915418"/>
                <a:ext cx="529873" cy="296840"/>
              </a:xfrm>
              <a:prstGeom prst="rect">
                <a:avLst/>
              </a:prstGeom>
            </p:spPr>
          </p:pic>
        </p:grpSp>
      </p:grpSp>
      <p:sp>
        <p:nvSpPr>
          <p:cNvPr id="106" name="文本框 105"/>
          <p:cNvSpPr txBox="1"/>
          <p:nvPr/>
        </p:nvSpPr>
        <p:spPr>
          <a:xfrm>
            <a:off x="765298" y="3336481"/>
            <a:ext cx="2565487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20000"/>
              </a:lnSpc>
            </a:pPr>
            <a:r>
              <a:rPr lang="zh-CN" altLang="en-US" sz="2000" b="1" dirty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我的足迹</a:t>
            </a:r>
            <a:endParaRPr lang="zh-CN" altLang="en-US" sz="2000" b="1" dirty="0">
              <a:solidFill>
                <a:srgbClr val="B58C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我的收藏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我的笔记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我的分享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我的浏览历史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3434637" y="3835984"/>
            <a:ext cx="76200" cy="1386000"/>
          </a:xfrm>
          <a:prstGeom prst="rect">
            <a:avLst/>
          </a:prstGeom>
          <a:solidFill>
            <a:srgbClr val="B58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8" name="组合 107"/>
          <p:cNvGrpSpPr/>
          <p:nvPr/>
        </p:nvGrpSpPr>
        <p:grpSpPr>
          <a:xfrm flipH="1">
            <a:off x="3694939" y="3276549"/>
            <a:ext cx="1877148" cy="559404"/>
            <a:chOff x="624338" y="1801914"/>
            <a:chExt cx="1954068" cy="559404"/>
          </a:xfrm>
        </p:grpSpPr>
        <p:cxnSp>
          <p:nvCxnSpPr>
            <p:cNvPr id="109" name="Straight Connector 41"/>
            <p:cNvCxnSpPr/>
            <p:nvPr/>
          </p:nvCxnSpPr>
          <p:spPr>
            <a:xfrm>
              <a:off x="624338" y="2071460"/>
              <a:ext cx="1234422" cy="0"/>
            </a:xfrm>
            <a:prstGeom prst="line">
              <a:avLst/>
            </a:prstGeom>
            <a:ln w="9525">
              <a:solidFill>
                <a:srgbClr val="B89062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5" name="组合 124"/>
            <p:cNvGrpSpPr/>
            <p:nvPr/>
          </p:nvGrpSpPr>
          <p:grpSpPr>
            <a:xfrm>
              <a:off x="2019002" y="1801914"/>
              <a:ext cx="559404" cy="559404"/>
              <a:chOff x="2019002" y="1801914"/>
              <a:chExt cx="559404" cy="559404"/>
            </a:xfrm>
          </p:grpSpPr>
          <p:sp>
            <p:nvSpPr>
              <p:cNvPr id="126" name="Oval 54"/>
              <p:cNvSpPr/>
              <p:nvPr/>
            </p:nvSpPr>
            <p:spPr>
              <a:xfrm>
                <a:off x="2019002" y="1801914"/>
                <a:ext cx="559404" cy="559404"/>
              </a:xfrm>
              <a:prstGeom prst="ellipse">
                <a:avLst/>
              </a:prstGeom>
              <a:noFill/>
              <a:ln w="12700">
                <a:solidFill>
                  <a:srgbClr val="B8906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pic>
            <p:nvPicPr>
              <p:cNvPr id="127" name="图片 12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307" t="40118" r="11175" b="38305"/>
              <a:stretch>
                <a:fillRect/>
              </a:stretch>
            </p:blipFill>
            <p:spPr>
              <a:xfrm>
                <a:off x="2036141" y="1915418"/>
                <a:ext cx="529873" cy="296840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197" r="37197"/>
          <a:stretch>
            <a:fillRect/>
          </a:stretch>
        </p:blipFill>
        <p:spPr>
          <a:xfrm>
            <a:off x="213360" y="0"/>
            <a:ext cx="11997690" cy="686181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5472369" cy="6858000"/>
          </a:xfrm>
          <a:prstGeom prst="rect">
            <a:avLst/>
          </a:prstGeom>
          <a:solidFill>
            <a:srgbClr val="413C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484818" y="3057709"/>
            <a:ext cx="1873763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7200" b="1" dirty="0" smtClean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7200" b="1" dirty="0">
              <a:ln>
                <a:solidFill>
                  <a:schemeClr val="bg1"/>
                </a:solidFill>
              </a:ln>
              <a:solidFill>
                <a:srgbClr val="B58C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9770" y="4335759"/>
            <a:ext cx="5232461" cy="645160"/>
          </a:xfrm>
          <a:prstGeom prst="rect">
            <a:avLst/>
          </a:prstGeom>
          <a:noFill/>
        </p:spPr>
        <p:txBody>
          <a:bodyPr vert="horz"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r"/>
            <a:r>
              <a:rPr lang="zh-CN" altLang="en-US" sz="3600" b="1" dirty="0" smtClean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授权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</a:t>
            </a:r>
            <a:r>
              <a:rPr lang="zh-CN" altLang="en-US" sz="3600" b="1" dirty="0" smtClean="0">
                <a:solidFill>
                  <a:srgbClr val="B58C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endParaRPr lang="zh-CN" altLang="en-US" sz="3600" b="1" dirty="0" smtClean="0">
              <a:solidFill>
                <a:srgbClr val="B58C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-15557" y="4991725"/>
            <a:ext cx="5463038" cy="13550"/>
          </a:xfrm>
          <a:prstGeom prst="line">
            <a:avLst/>
          </a:prstGeom>
          <a:ln w="76200" cmpd="thinThick">
            <a:solidFill>
              <a:srgbClr val="B8906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19770" y="5121406"/>
            <a:ext cx="5232461" cy="645160"/>
          </a:xfrm>
          <a:prstGeom prst="rect">
            <a:avLst/>
          </a:prstGeom>
          <a:noFill/>
        </p:spPr>
        <p:txBody>
          <a:bodyPr vert="horz"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r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中国近代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-1" y="9423"/>
            <a:ext cx="12192001" cy="6848577"/>
            <a:chOff x="-13698264" y="-561181"/>
            <a:chExt cx="12192001" cy="6875037"/>
          </a:xfrm>
          <a:solidFill>
            <a:schemeClr val="bg1">
              <a:lumMod val="95000"/>
            </a:schemeClr>
          </a:solidFill>
        </p:grpSpPr>
        <p:sp>
          <p:nvSpPr>
            <p:cNvPr id="21" name="任意多边形 20"/>
            <p:cNvSpPr/>
            <p:nvPr/>
          </p:nvSpPr>
          <p:spPr>
            <a:xfrm>
              <a:off x="-13698263" y="-561181"/>
              <a:ext cx="579903" cy="751996"/>
            </a:xfrm>
            <a:custGeom>
              <a:avLst/>
              <a:gdLst>
                <a:gd name="connsiteX0" fmla="*/ 0 w 579903"/>
                <a:gd name="connsiteY0" fmla="*/ 0 h 751996"/>
                <a:gd name="connsiteX1" fmla="*/ 579903 w 579903"/>
                <a:gd name="connsiteY1" fmla="*/ 0 h 751996"/>
                <a:gd name="connsiteX2" fmla="*/ 0 w 579903"/>
                <a:gd name="connsiteY2" fmla="*/ 751996 h 751996"/>
                <a:gd name="connsiteX3" fmla="*/ 0 w 579903"/>
                <a:gd name="connsiteY3" fmla="*/ 0 h 751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9903" h="751996">
                  <a:moveTo>
                    <a:pt x="0" y="0"/>
                  </a:moveTo>
                  <a:lnTo>
                    <a:pt x="579903" y="0"/>
                  </a:lnTo>
                  <a:lnTo>
                    <a:pt x="0" y="7519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-13698264" y="-561181"/>
              <a:ext cx="1262340" cy="1636953"/>
            </a:xfrm>
            <a:custGeom>
              <a:avLst/>
              <a:gdLst>
                <a:gd name="connsiteX0" fmla="*/ 585892 w 1262340"/>
                <a:gd name="connsiteY0" fmla="*/ 0 h 1636953"/>
                <a:gd name="connsiteX1" fmla="*/ 1262340 w 1262340"/>
                <a:gd name="connsiteY1" fmla="*/ 0 h 1636953"/>
                <a:gd name="connsiteX2" fmla="*/ 0 w 1262340"/>
                <a:gd name="connsiteY2" fmla="*/ 1636953 h 1636953"/>
                <a:gd name="connsiteX3" fmla="*/ 0 w 1262340"/>
                <a:gd name="connsiteY3" fmla="*/ 759762 h 1636953"/>
                <a:gd name="connsiteX4" fmla="*/ 585892 w 1262340"/>
                <a:gd name="connsiteY4" fmla="*/ 0 h 1636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340" h="1636953">
                  <a:moveTo>
                    <a:pt x="585892" y="0"/>
                  </a:moveTo>
                  <a:lnTo>
                    <a:pt x="1262340" y="0"/>
                  </a:lnTo>
                  <a:lnTo>
                    <a:pt x="0" y="1636953"/>
                  </a:lnTo>
                  <a:lnTo>
                    <a:pt x="0" y="759762"/>
                  </a:lnTo>
                  <a:lnTo>
                    <a:pt x="58589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-13698264" y="-561181"/>
              <a:ext cx="1953988" cy="2533855"/>
            </a:xfrm>
            <a:custGeom>
              <a:avLst/>
              <a:gdLst>
                <a:gd name="connsiteX0" fmla="*/ 1277540 w 1953988"/>
                <a:gd name="connsiteY0" fmla="*/ 0 h 2533855"/>
                <a:gd name="connsiteX1" fmla="*/ 1953988 w 1953988"/>
                <a:gd name="connsiteY1" fmla="*/ 0 h 2533855"/>
                <a:gd name="connsiteX2" fmla="*/ 0 w 1953988"/>
                <a:gd name="connsiteY2" fmla="*/ 2533855 h 2533855"/>
                <a:gd name="connsiteX3" fmla="*/ 0 w 1953988"/>
                <a:gd name="connsiteY3" fmla="*/ 1656664 h 2533855"/>
                <a:gd name="connsiteX4" fmla="*/ 1277540 w 1953988"/>
                <a:gd name="connsiteY4" fmla="*/ 0 h 2533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3988" h="2533855">
                  <a:moveTo>
                    <a:pt x="1277540" y="0"/>
                  </a:moveTo>
                  <a:lnTo>
                    <a:pt x="1953988" y="0"/>
                  </a:lnTo>
                  <a:lnTo>
                    <a:pt x="0" y="2533855"/>
                  </a:lnTo>
                  <a:lnTo>
                    <a:pt x="0" y="1656664"/>
                  </a:lnTo>
                  <a:lnTo>
                    <a:pt x="127754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-13698263" y="-561181"/>
              <a:ext cx="2633311" cy="3414775"/>
            </a:xfrm>
            <a:custGeom>
              <a:avLst/>
              <a:gdLst>
                <a:gd name="connsiteX0" fmla="*/ 1959977 w 2633311"/>
                <a:gd name="connsiteY0" fmla="*/ 0 h 3414775"/>
                <a:gd name="connsiteX1" fmla="*/ 2633311 w 2633311"/>
                <a:gd name="connsiteY1" fmla="*/ 0 h 3414775"/>
                <a:gd name="connsiteX2" fmla="*/ 0 w 2633311"/>
                <a:gd name="connsiteY2" fmla="*/ 3414775 h 3414775"/>
                <a:gd name="connsiteX3" fmla="*/ 0 w 2633311"/>
                <a:gd name="connsiteY3" fmla="*/ 2541621 h 3414775"/>
                <a:gd name="connsiteX4" fmla="*/ 1959977 w 2633311"/>
                <a:gd name="connsiteY4" fmla="*/ 0 h 341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3311" h="3414775">
                  <a:moveTo>
                    <a:pt x="1959977" y="0"/>
                  </a:moveTo>
                  <a:lnTo>
                    <a:pt x="2633311" y="0"/>
                  </a:lnTo>
                  <a:lnTo>
                    <a:pt x="0" y="3414775"/>
                  </a:lnTo>
                  <a:lnTo>
                    <a:pt x="0" y="2541621"/>
                  </a:lnTo>
                  <a:lnTo>
                    <a:pt x="1959977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-13698263" y="-561181"/>
              <a:ext cx="3324959" cy="4311677"/>
            </a:xfrm>
            <a:custGeom>
              <a:avLst/>
              <a:gdLst>
                <a:gd name="connsiteX0" fmla="*/ 2651625 w 3324959"/>
                <a:gd name="connsiteY0" fmla="*/ 0 h 4311677"/>
                <a:gd name="connsiteX1" fmla="*/ 3324959 w 3324959"/>
                <a:gd name="connsiteY1" fmla="*/ 0 h 4311677"/>
                <a:gd name="connsiteX2" fmla="*/ 0 w 3324959"/>
                <a:gd name="connsiteY2" fmla="*/ 4311677 h 4311677"/>
                <a:gd name="connsiteX3" fmla="*/ 0 w 3324959"/>
                <a:gd name="connsiteY3" fmla="*/ 3438523 h 4311677"/>
                <a:gd name="connsiteX4" fmla="*/ 2651625 w 3324959"/>
                <a:gd name="connsiteY4" fmla="*/ 0 h 431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4959" h="4311677">
                  <a:moveTo>
                    <a:pt x="2651625" y="0"/>
                  </a:moveTo>
                  <a:lnTo>
                    <a:pt x="3324959" y="0"/>
                  </a:lnTo>
                  <a:lnTo>
                    <a:pt x="0" y="4311677"/>
                  </a:lnTo>
                  <a:lnTo>
                    <a:pt x="0" y="3438523"/>
                  </a:lnTo>
                  <a:lnTo>
                    <a:pt x="265162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-13698263" y="-561181"/>
              <a:ext cx="4007395" cy="5196635"/>
            </a:xfrm>
            <a:custGeom>
              <a:avLst/>
              <a:gdLst>
                <a:gd name="connsiteX0" fmla="*/ 3330948 w 4007395"/>
                <a:gd name="connsiteY0" fmla="*/ 0 h 5196635"/>
                <a:gd name="connsiteX1" fmla="*/ 4007395 w 4007395"/>
                <a:gd name="connsiteY1" fmla="*/ 0 h 5196635"/>
                <a:gd name="connsiteX2" fmla="*/ 0 w 4007395"/>
                <a:gd name="connsiteY2" fmla="*/ 5196635 h 5196635"/>
                <a:gd name="connsiteX3" fmla="*/ 0 w 4007395"/>
                <a:gd name="connsiteY3" fmla="*/ 4319443 h 5196635"/>
                <a:gd name="connsiteX4" fmla="*/ 3330948 w 4007395"/>
                <a:gd name="connsiteY4" fmla="*/ 0 h 5196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7395" h="5196635">
                  <a:moveTo>
                    <a:pt x="3330948" y="0"/>
                  </a:moveTo>
                  <a:lnTo>
                    <a:pt x="4007395" y="0"/>
                  </a:lnTo>
                  <a:lnTo>
                    <a:pt x="0" y="5196635"/>
                  </a:lnTo>
                  <a:lnTo>
                    <a:pt x="0" y="4319443"/>
                  </a:lnTo>
                  <a:lnTo>
                    <a:pt x="333094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13698263" y="-561181"/>
              <a:ext cx="4699043" cy="6093537"/>
            </a:xfrm>
            <a:custGeom>
              <a:avLst/>
              <a:gdLst>
                <a:gd name="connsiteX0" fmla="*/ 4022595 w 4699043"/>
                <a:gd name="connsiteY0" fmla="*/ 0 h 6093537"/>
                <a:gd name="connsiteX1" fmla="*/ 4699043 w 4699043"/>
                <a:gd name="connsiteY1" fmla="*/ 0 h 6093537"/>
                <a:gd name="connsiteX2" fmla="*/ 0 w 4699043"/>
                <a:gd name="connsiteY2" fmla="*/ 6093537 h 6093537"/>
                <a:gd name="connsiteX3" fmla="*/ 0 w 4699043"/>
                <a:gd name="connsiteY3" fmla="*/ 5216345 h 6093537"/>
                <a:gd name="connsiteX4" fmla="*/ 4022595 w 4699043"/>
                <a:gd name="connsiteY4" fmla="*/ 0 h 609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9043" h="6093537">
                  <a:moveTo>
                    <a:pt x="4022595" y="0"/>
                  </a:moveTo>
                  <a:lnTo>
                    <a:pt x="4699043" y="0"/>
                  </a:lnTo>
                  <a:lnTo>
                    <a:pt x="0" y="6093537"/>
                  </a:lnTo>
                  <a:lnTo>
                    <a:pt x="0" y="5216345"/>
                  </a:lnTo>
                  <a:lnTo>
                    <a:pt x="402259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-13698263" y="-561181"/>
              <a:ext cx="5391157" cy="6875037"/>
            </a:xfrm>
            <a:custGeom>
              <a:avLst/>
              <a:gdLst>
                <a:gd name="connsiteX0" fmla="*/ 4705032 w 5391157"/>
                <a:gd name="connsiteY0" fmla="*/ 0 h 6875037"/>
                <a:gd name="connsiteX1" fmla="*/ 5391157 w 5391157"/>
                <a:gd name="connsiteY1" fmla="*/ 0 h 6875037"/>
                <a:gd name="connsiteX2" fmla="*/ 89459 w 5391157"/>
                <a:gd name="connsiteY2" fmla="*/ 6875037 h 6875037"/>
                <a:gd name="connsiteX3" fmla="*/ 0 w 5391157"/>
                <a:gd name="connsiteY3" fmla="*/ 6875037 h 6875037"/>
                <a:gd name="connsiteX4" fmla="*/ 0 w 5391157"/>
                <a:gd name="connsiteY4" fmla="*/ 6101303 h 6875037"/>
                <a:gd name="connsiteX5" fmla="*/ 4705032 w 5391157"/>
                <a:gd name="connsiteY5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91157" h="6875037">
                  <a:moveTo>
                    <a:pt x="4705032" y="0"/>
                  </a:moveTo>
                  <a:lnTo>
                    <a:pt x="5391157" y="0"/>
                  </a:lnTo>
                  <a:lnTo>
                    <a:pt x="89459" y="6875037"/>
                  </a:lnTo>
                  <a:lnTo>
                    <a:pt x="0" y="6875037"/>
                  </a:lnTo>
                  <a:lnTo>
                    <a:pt x="0" y="6101303"/>
                  </a:lnTo>
                  <a:lnTo>
                    <a:pt x="470503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-13603281" y="-561181"/>
              <a:ext cx="5987823" cy="6875037"/>
            </a:xfrm>
            <a:custGeom>
              <a:avLst/>
              <a:gdLst>
                <a:gd name="connsiteX0" fmla="*/ 5301698 w 5987823"/>
                <a:gd name="connsiteY0" fmla="*/ 0 h 6875037"/>
                <a:gd name="connsiteX1" fmla="*/ 5987823 w 5987823"/>
                <a:gd name="connsiteY1" fmla="*/ 0 h 6875037"/>
                <a:gd name="connsiteX2" fmla="*/ 686125 w 5987823"/>
                <a:gd name="connsiteY2" fmla="*/ 6875037 h 6875037"/>
                <a:gd name="connsiteX3" fmla="*/ 0 w 5987823"/>
                <a:gd name="connsiteY3" fmla="*/ 6875037 h 6875037"/>
                <a:gd name="connsiteX4" fmla="*/ 5301698 w 5987823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3" h="6875037">
                  <a:moveTo>
                    <a:pt x="5301698" y="0"/>
                  </a:moveTo>
                  <a:lnTo>
                    <a:pt x="5987823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-12911168" y="-561181"/>
              <a:ext cx="5978146" cy="6875037"/>
            </a:xfrm>
            <a:custGeom>
              <a:avLst/>
              <a:gdLst>
                <a:gd name="connsiteX0" fmla="*/ 5301698 w 5978146"/>
                <a:gd name="connsiteY0" fmla="*/ 0 h 6875037"/>
                <a:gd name="connsiteX1" fmla="*/ 5978146 w 5978146"/>
                <a:gd name="connsiteY1" fmla="*/ 0 h 6875037"/>
                <a:gd name="connsiteX2" fmla="*/ 676448 w 5978146"/>
                <a:gd name="connsiteY2" fmla="*/ 6875037 h 6875037"/>
                <a:gd name="connsiteX3" fmla="*/ 0 w 5978146"/>
                <a:gd name="connsiteY3" fmla="*/ 6875037 h 6875037"/>
                <a:gd name="connsiteX4" fmla="*/ 5301698 w 597814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6" h="6875037">
                  <a:moveTo>
                    <a:pt x="5301698" y="0"/>
                  </a:moveTo>
                  <a:lnTo>
                    <a:pt x="5978146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-12219520" y="-561181"/>
              <a:ext cx="5978146" cy="6875037"/>
            </a:xfrm>
            <a:custGeom>
              <a:avLst/>
              <a:gdLst>
                <a:gd name="connsiteX0" fmla="*/ 5301698 w 5978146"/>
                <a:gd name="connsiteY0" fmla="*/ 0 h 6875037"/>
                <a:gd name="connsiteX1" fmla="*/ 5978146 w 5978146"/>
                <a:gd name="connsiteY1" fmla="*/ 0 h 6875037"/>
                <a:gd name="connsiteX2" fmla="*/ 676448 w 5978146"/>
                <a:gd name="connsiteY2" fmla="*/ 6875037 h 6875037"/>
                <a:gd name="connsiteX3" fmla="*/ 0 w 5978146"/>
                <a:gd name="connsiteY3" fmla="*/ 6875037 h 6875037"/>
                <a:gd name="connsiteX4" fmla="*/ 5301698 w 597814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6" h="6875037">
                  <a:moveTo>
                    <a:pt x="5301698" y="0"/>
                  </a:moveTo>
                  <a:lnTo>
                    <a:pt x="5978146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-11537083" y="-561181"/>
              <a:ext cx="5971758" cy="6875037"/>
            </a:xfrm>
            <a:custGeom>
              <a:avLst/>
              <a:gdLst>
                <a:gd name="connsiteX0" fmla="*/ 5301698 w 5971758"/>
                <a:gd name="connsiteY0" fmla="*/ 0 h 6875037"/>
                <a:gd name="connsiteX1" fmla="*/ 5971758 w 5971758"/>
                <a:gd name="connsiteY1" fmla="*/ 0 h 6875037"/>
                <a:gd name="connsiteX2" fmla="*/ 670060 w 5971758"/>
                <a:gd name="connsiteY2" fmla="*/ 6875037 h 6875037"/>
                <a:gd name="connsiteX3" fmla="*/ 0 w 5971758"/>
                <a:gd name="connsiteY3" fmla="*/ 6875037 h 6875037"/>
                <a:gd name="connsiteX4" fmla="*/ 5301698 w 597175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1758" h="6875037">
                  <a:moveTo>
                    <a:pt x="5301698" y="0"/>
                  </a:moveTo>
                  <a:lnTo>
                    <a:pt x="5971758" y="0"/>
                  </a:lnTo>
                  <a:lnTo>
                    <a:pt x="670060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-10845435" y="-561181"/>
              <a:ext cx="5971759" cy="6875037"/>
            </a:xfrm>
            <a:custGeom>
              <a:avLst/>
              <a:gdLst>
                <a:gd name="connsiteX0" fmla="*/ 5301699 w 5971759"/>
                <a:gd name="connsiteY0" fmla="*/ 0 h 6875037"/>
                <a:gd name="connsiteX1" fmla="*/ 5971759 w 5971759"/>
                <a:gd name="connsiteY1" fmla="*/ 0 h 6875037"/>
                <a:gd name="connsiteX2" fmla="*/ 670060 w 5971759"/>
                <a:gd name="connsiteY2" fmla="*/ 6875037 h 6875037"/>
                <a:gd name="connsiteX3" fmla="*/ 0 w 5971759"/>
                <a:gd name="connsiteY3" fmla="*/ 6875037 h 6875037"/>
                <a:gd name="connsiteX4" fmla="*/ 5301699 w 5971759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1759" h="6875037">
                  <a:moveTo>
                    <a:pt x="5301699" y="0"/>
                  </a:moveTo>
                  <a:lnTo>
                    <a:pt x="5971759" y="0"/>
                  </a:lnTo>
                  <a:lnTo>
                    <a:pt x="670060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-10169386" y="-561181"/>
              <a:ext cx="5978147" cy="6875037"/>
            </a:xfrm>
            <a:custGeom>
              <a:avLst/>
              <a:gdLst>
                <a:gd name="connsiteX0" fmla="*/ 5301699 w 5978147"/>
                <a:gd name="connsiteY0" fmla="*/ 0 h 6875037"/>
                <a:gd name="connsiteX1" fmla="*/ 5978147 w 5978147"/>
                <a:gd name="connsiteY1" fmla="*/ 0 h 6875037"/>
                <a:gd name="connsiteX2" fmla="*/ 676448 w 5978147"/>
                <a:gd name="connsiteY2" fmla="*/ 6875037 h 6875037"/>
                <a:gd name="connsiteX3" fmla="*/ 0 w 5978147"/>
                <a:gd name="connsiteY3" fmla="*/ 6875037 h 6875037"/>
                <a:gd name="connsiteX4" fmla="*/ 5301699 w 597814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7" h="6875037">
                  <a:moveTo>
                    <a:pt x="5301699" y="0"/>
                  </a:moveTo>
                  <a:lnTo>
                    <a:pt x="5978147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-9477738" y="-561181"/>
              <a:ext cx="5978147" cy="6875037"/>
            </a:xfrm>
            <a:custGeom>
              <a:avLst/>
              <a:gdLst>
                <a:gd name="connsiteX0" fmla="*/ 5301699 w 5978147"/>
                <a:gd name="connsiteY0" fmla="*/ 0 h 6875037"/>
                <a:gd name="connsiteX1" fmla="*/ 5978147 w 5978147"/>
                <a:gd name="connsiteY1" fmla="*/ 0 h 6875037"/>
                <a:gd name="connsiteX2" fmla="*/ 676448 w 5978147"/>
                <a:gd name="connsiteY2" fmla="*/ 6875037 h 6875037"/>
                <a:gd name="connsiteX3" fmla="*/ 0 w 5978147"/>
                <a:gd name="connsiteY3" fmla="*/ 6875037 h 6875037"/>
                <a:gd name="connsiteX4" fmla="*/ 5301699 w 597814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8147" h="6875037">
                  <a:moveTo>
                    <a:pt x="5301699" y="0"/>
                  </a:moveTo>
                  <a:lnTo>
                    <a:pt x="5978147" y="0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-8795302" y="-561181"/>
              <a:ext cx="5987824" cy="6875037"/>
            </a:xfrm>
            <a:custGeom>
              <a:avLst/>
              <a:gdLst>
                <a:gd name="connsiteX0" fmla="*/ 5301699 w 5987824"/>
                <a:gd name="connsiteY0" fmla="*/ 0 h 6875037"/>
                <a:gd name="connsiteX1" fmla="*/ 5987824 w 5987824"/>
                <a:gd name="connsiteY1" fmla="*/ 0 h 6875037"/>
                <a:gd name="connsiteX2" fmla="*/ 686125 w 5987824"/>
                <a:gd name="connsiteY2" fmla="*/ 6875037 h 6875037"/>
                <a:gd name="connsiteX3" fmla="*/ 0 w 5987824"/>
                <a:gd name="connsiteY3" fmla="*/ 6875037 h 6875037"/>
                <a:gd name="connsiteX4" fmla="*/ 5301699 w 5987824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4" h="6875037">
                  <a:moveTo>
                    <a:pt x="5301699" y="0"/>
                  </a:moveTo>
                  <a:lnTo>
                    <a:pt x="5987824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-8103654" y="-561181"/>
              <a:ext cx="5987824" cy="6875037"/>
            </a:xfrm>
            <a:custGeom>
              <a:avLst/>
              <a:gdLst>
                <a:gd name="connsiteX0" fmla="*/ 5301699 w 5987824"/>
                <a:gd name="connsiteY0" fmla="*/ 0 h 6875037"/>
                <a:gd name="connsiteX1" fmla="*/ 5987824 w 5987824"/>
                <a:gd name="connsiteY1" fmla="*/ 0 h 6875037"/>
                <a:gd name="connsiteX2" fmla="*/ 686125 w 5987824"/>
                <a:gd name="connsiteY2" fmla="*/ 6875037 h 6875037"/>
                <a:gd name="connsiteX3" fmla="*/ 0 w 5987824"/>
                <a:gd name="connsiteY3" fmla="*/ 6875037 h 6875037"/>
                <a:gd name="connsiteX4" fmla="*/ 5301699 w 5987824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7824" h="6875037">
                  <a:moveTo>
                    <a:pt x="5301699" y="0"/>
                  </a:moveTo>
                  <a:lnTo>
                    <a:pt x="5987824" y="0"/>
                  </a:lnTo>
                  <a:lnTo>
                    <a:pt x="686125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-7411540" y="-561181"/>
              <a:ext cx="5905276" cy="6875037"/>
            </a:xfrm>
            <a:custGeom>
              <a:avLst/>
              <a:gdLst>
                <a:gd name="connsiteX0" fmla="*/ 5301699 w 5905276"/>
                <a:gd name="connsiteY0" fmla="*/ 0 h 6875037"/>
                <a:gd name="connsiteX1" fmla="*/ 5905276 w 5905276"/>
                <a:gd name="connsiteY1" fmla="*/ 0 h 6875037"/>
                <a:gd name="connsiteX2" fmla="*/ 5905276 w 5905276"/>
                <a:gd name="connsiteY2" fmla="*/ 94495 h 6875037"/>
                <a:gd name="connsiteX3" fmla="*/ 676448 w 5905276"/>
                <a:gd name="connsiteY3" fmla="*/ 6875037 h 6875037"/>
                <a:gd name="connsiteX4" fmla="*/ 0 w 5905276"/>
                <a:gd name="connsiteY4" fmla="*/ 6875037 h 6875037"/>
                <a:gd name="connsiteX5" fmla="*/ 5301699 w 5905276"/>
                <a:gd name="connsiteY5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276" h="6875037">
                  <a:moveTo>
                    <a:pt x="5301699" y="0"/>
                  </a:moveTo>
                  <a:lnTo>
                    <a:pt x="5905276" y="0"/>
                  </a:lnTo>
                  <a:lnTo>
                    <a:pt x="5905276" y="94495"/>
                  </a:lnTo>
                  <a:lnTo>
                    <a:pt x="676448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-6719892" y="-446974"/>
              <a:ext cx="5213628" cy="6760830"/>
            </a:xfrm>
            <a:custGeom>
              <a:avLst/>
              <a:gdLst>
                <a:gd name="connsiteX0" fmla="*/ 5213628 w 5213628"/>
                <a:gd name="connsiteY0" fmla="*/ 0 h 6760830"/>
                <a:gd name="connsiteX1" fmla="*/ 5213628 w 5213628"/>
                <a:gd name="connsiteY1" fmla="*/ 877190 h 6760830"/>
                <a:gd name="connsiteX2" fmla="*/ 676448 w 5213628"/>
                <a:gd name="connsiteY2" fmla="*/ 6760830 h 6760830"/>
                <a:gd name="connsiteX3" fmla="*/ 0 w 5213628"/>
                <a:gd name="connsiteY3" fmla="*/ 6760830 h 6760830"/>
                <a:gd name="connsiteX4" fmla="*/ 5213628 w 5213628"/>
                <a:gd name="connsiteY4" fmla="*/ 0 h 676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3628" h="6760830">
                  <a:moveTo>
                    <a:pt x="5213628" y="0"/>
                  </a:moveTo>
                  <a:lnTo>
                    <a:pt x="5213628" y="877190"/>
                  </a:lnTo>
                  <a:lnTo>
                    <a:pt x="676448" y="6760830"/>
                  </a:lnTo>
                  <a:lnTo>
                    <a:pt x="0" y="6760830"/>
                  </a:lnTo>
                  <a:lnTo>
                    <a:pt x="521362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-6037456" y="437983"/>
              <a:ext cx="4531192" cy="5875873"/>
            </a:xfrm>
            <a:custGeom>
              <a:avLst/>
              <a:gdLst>
                <a:gd name="connsiteX0" fmla="*/ 4531192 w 4531192"/>
                <a:gd name="connsiteY0" fmla="*/ 0 h 5875873"/>
                <a:gd name="connsiteX1" fmla="*/ 4531192 w 4531192"/>
                <a:gd name="connsiteY1" fmla="*/ 896902 h 5875873"/>
                <a:gd name="connsiteX2" fmla="*/ 691648 w 4531192"/>
                <a:gd name="connsiteY2" fmla="*/ 5875873 h 5875873"/>
                <a:gd name="connsiteX3" fmla="*/ 0 w 4531192"/>
                <a:gd name="connsiteY3" fmla="*/ 5875873 h 5875873"/>
                <a:gd name="connsiteX4" fmla="*/ 4531192 w 4531192"/>
                <a:gd name="connsiteY4" fmla="*/ 0 h 587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1192" h="5875873">
                  <a:moveTo>
                    <a:pt x="4531192" y="0"/>
                  </a:moveTo>
                  <a:lnTo>
                    <a:pt x="4531192" y="896902"/>
                  </a:lnTo>
                  <a:lnTo>
                    <a:pt x="691648" y="5875873"/>
                  </a:lnTo>
                  <a:lnTo>
                    <a:pt x="0" y="5875873"/>
                  </a:lnTo>
                  <a:lnTo>
                    <a:pt x="453119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-5329190" y="1356434"/>
              <a:ext cx="3822926" cy="4957422"/>
            </a:xfrm>
            <a:custGeom>
              <a:avLst/>
              <a:gdLst>
                <a:gd name="connsiteX0" fmla="*/ 3822926 w 3822926"/>
                <a:gd name="connsiteY0" fmla="*/ 0 h 4957422"/>
                <a:gd name="connsiteX1" fmla="*/ 3822926 w 3822926"/>
                <a:gd name="connsiteY1" fmla="*/ 896902 h 4957422"/>
                <a:gd name="connsiteX2" fmla="*/ 691648 w 3822926"/>
                <a:gd name="connsiteY2" fmla="*/ 4957422 h 4957422"/>
                <a:gd name="connsiteX3" fmla="*/ 0 w 3822926"/>
                <a:gd name="connsiteY3" fmla="*/ 4957422 h 4957422"/>
                <a:gd name="connsiteX4" fmla="*/ 3822926 w 3822926"/>
                <a:gd name="connsiteY4" fmla="*/ 0 h 4957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2926" h="4957422">
                  <a:moveTo>
                    <a:pt x="3822926" y="0"/>
                  </a:moveTo>
                  <a:lnTo>
                    <a:pt x="3822926" y="896902"/>
                  </a:lnTo>
                  <a:lnTo>
                    <a:pt x="691648" y="4957422"/>
                  </a:lnTo>
                  <a:lnTo>
                    <a:pt x="0" y="4957422"/>
                  </a:lnTo>
                  <a:lnTo>
                    <a:pt x="3822926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-4631552" y="2261102"/>
              <a:ext cx="3125289" cy="4052754"/>
            </a:xfrm>
            <a:custGeom>
              <a:avLst/>
              <a:gdLst>
                <a:gd name="connsiteX0" fmla="*/ 3125289 w 3125289"/>
                <a:gd name="connsiteY0" fmla="*/ 0 h 4052754"/>
                <a:gd name="connsiteX1" fmla="*/ 3125289 w 3125289"/>
                <a:gd name="connsiteY1" fmla="*/ 877191 h 4052754"/>
                <a:gd name="connsiteX2" fmla="*/ 676448 w 3125289"/>
                <a:gd name="connsiteY2" fmla="*/ 4052754 h 4052754"/>
                <a:gd name="connsiteX3" fmla="*/ 0 w 3125289"/>
                <a:gd name="connsiteY3" fmla="*/ 4052754 h 4052754"/>
                <a:gd name="connsiteX4" fmla="*/ 3125289 w 3125289"/>
                <a:gd name="connsiteY4" fmla="*/ 0 h 405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5289" h="4052754">
                  <a:moveTo>
                    <a:pt x="3125289" y="0"/>
                  </a:moveTo>
                  <a:lnTo>
                    <a:pt x="3125289" y="877191"/>
                  </a:lnTo>
                  <a:lnTo>
                    <a:pt x="676448" y="4052754"/>
                  </a:lnTo>
                  <a:lnTo>
                    <a:pt x="0" y="4052754"/>
                  </a:lnTo>
                  <a:lnTo>
                    <a:pt x="312528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-3939904" y="3158004"/>
              <a:ext cx="2433641" cy="3155852"/>
            </a:xfrm>
            <a:custGeom>
              <a:avLst/>
              <a:gdLst>
                <a:gd name="connsiteX0" fmla="*/ 2433641 w 2433641"/>
                <a:gd name="connsiteY0" fmla="*/ 0 h 3155852"/>
                <a:gd name="connsiteX1" fmla="*/ 2433641 w 2433641"/>
                <a:gd name="connsiteY1" fmla="*/ 877192 h 3155852"/>
                <a:gd name="connsiteX2" fmla="*/ 676447 w 2433641"/>
                <a:gd name="connsiteY2" fmla="*/ 3155852 h 3155852"/>
                <a:gd name="connsiteX3" fmla="*/ 0 w 2433641"/>
                <a:gd name="connsiteY3" fmla="*/ 3155852 h 3155852"/>
                <a:gd name="connsiteX4" fmla="*/ 2433641 w 2433641"/>
                <a:gd name="connsiteY4" fmla="*/ 0 h 3155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3641" h="3155852">
                  <a:moveTo>
                    <a:pt x="2433641" y="0"/>
                  </a:moveTo>
                  <a:lnTo>
                    <a:pt x="2433641" y="877192"/>
                  </a:lnTo>
                  <a:lnTo>
                    <a:pt x="676447" y="3155852"/>
                  </a:lnTo>
                  <a:lnTo>
                    <a:pt x="0" y="3155852"/>
                  </a:lnTo>
                  <a:lnTo>
                    <a:pt x="243364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-3257468" y="4042962"/>
              <a:ext cx="1751205" cy="2270894"/>
            </a:xfrm>
            <a:custGeom>
              <a:avLst/>
              <a:gdLst>
                <a:gd name="connsiteX0" fmla="*/ 1751205 w 1751205"/>
                <a:gd name="connsiteY0" fmla="*/ 0 h 2270894"/>
                <a:gd name="connsiteX1" fmla="*/ 1751205 w 1751205"/>
                <a:gd name="connsiteY1" fmla="*/ 889740 h 2270894"/>
                <a:gd name="connsiteX2" fmla="*/ 686126 w 1751205"/>
                <a:gd name="connsiteY2" fmla="*/ 2270894 h 2270894"/>
                <a:gd name="connsiteX3" fmla="*/ 0 w 1751205"/>
                <a:gd name="connsiteY3" fmla="*/ 2270894 h 2270894"/>
                <a:gd name="connsiteX4" fmla="*/ 1751205 w 1751205"/>
                <a:gd name="connsiteY4" fmla="*/ 0 h 227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1205" h="2270894">
                  <a:moveTo>
                    <a:pt x="1751205" y="0"/>
                  </a:moveTo>
                  <a:lnTo>
                    <a:pt x="1751205" y="889740"/>
                  </a:lnTo>
                  <a:lnTo>
                    <a:pt x="686126" y="2270894"/>
                  </a:lnTo>
                  <a:lnTo>
                    <a:pt x="0" y="2270894"/>
                  </a:lnTo>
                  <a:lnTo>
                    <a:pt x="175120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-2565820" y="4939864"/>
              <a:ext cx="1059557" cy="1373992"/>
            </a:xfrm>
            <a:custGeom>
              <a:avLst/>
              <a:gdLst>
                <a:gd name="connsiteX0" fmla="*/ 1059557 w 1059557"/>
                <a:gd name="connsiteY0" fmla="*/ 0 h 1373992"/>
                <a:gd name="connsiteX1" fmla="*/ 1059557 w 1059557"/>
                <a:gd name="connsiteY1" fmla="*/ 889740 h 1373992"/>
                <a:gd name="connsiteX2" fmla="*/ 686126 w 1059557"/>
                <a:gd name="connsiteY2" fmla="*/ 1373992 h 1373992"/>
                <a:gd name="connsiteX3" fmla="*/ 0 w 1059557"/>
                <a:gd name="connsiteY3" fmla="*/ 1373992 h 1373992"/>
                <a:gd name="connsiteX4" fmla="*/ 1059557 w 1059557"/>
                <a:gd name="connsiteY4" fmla="*/ 0 h 1373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557" h="1373992">
                  <a:moveTo>
                    <a:pt x="1059557" y="0"/>
                  </a:moveTo>
                  <a:lnTo>
                    <a:pt x="1059557" y="889740"/>
                  </a:lnTo>
                  <a:lnTo>
                    <a:pt x="686126" y="1373992"/>
                  </a:lnTo>
                  <a:lnTo>
                    <a:pt x="0" y="1373992"/>
                  </a:lnTo>
                  <a:lnTo>
                    <a:pt x="1059557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-1873706" y="5837370"/>
              <a:ext cx="367442" cy="476486"/>
            </a:xfrm>
            <a:custGeom>
              <a:avLst/>
              <a:gdLst>
                <a:gd name="connsiteX0" fmla="*/ 367442 w 367442"/>
                <a:gd name="connsiteY0" fmla="*/ 0 h 476486"/>
                <a:gd name="connsiteX1" fmla="*/ 367442 w 367442"/>
                <a:gd name="connsiteY1" fmla="*/ 476486 h 476486"/>
                <a:gd name="connsiteX2" fmla="*/ 0 w 367442"/>
                <a:gd name="connsiteY2" fmla="*/ 476486 h 476486"/>
                <a:gd name="connsiteX3" fmla="*/ 367442 w 367442"/>
                <a:gd name="connsiteY3" fmla="*/ 0 h 476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7442" h="476486">
                  <a:moveTo>
                    <a:pt x="367442" y="0"/>
                  </a:moveTo>
                  <a:lnTo>
                    <a:pt x="367442" y="476486"/>
                  </a:lnTo>
                  <a:lnTo>
                    <a:pt x="0" y="476486"/>
                  </a:lnTo>
                  <a:lnTo>
                    <a:pt x="367442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-13698264" y="-561181"/>
              <a:ext cx="585892" cy="759762"/>
            </a:xfrm>
            <a:custGeom>
              <a:avLst/>
              <a:gdLst>
                <a:gd name="connsiteX0" fmla="*/ 579903 w 585892"/>
                <a:gd name="connsiteY0" fmla="*/ 0 h 759762"/>
                <a:gd name="connsiteX1" fmla="*/ 585892 w 585892"/>
                <a:gd name="connsiteY1" fmla="*/ 0 h 759762"/>
                <a:gd name="connsiteX2" fmla="*/ 0 w 585892"/>
                <a:gd name="connsiteY2" fmla="*/ 759762 h 759762"/>
                <a:gd name="connsiteX3" fmla="*/ 0 w 585892"/>
                <a:gd name="connsiteY3" fmla="*/ 751996 h 759762"/>
                <a:gd name="connsiteX4" fmla="*/ 579903 w 585892"/>
                <a:gd name="connsiteY4" fmla="*/ 0 h 759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5892" h="759762">
                  <a:moveTo>
                    <a:pt x="579903" y="0"/>
                  </a:moveTo>
                  <a:lnTo>
                    <a:pt x="585892" y="0"/>
                  </a:lnTo>
                  <a:lnTo>
                    <a:pt x="0" y="759762"/>
                  </a:lnTo>
                  <a:lnTo>
                    <a:pt x="0" y="751996"/>
                  </a:lnTo>
                  <a:lnTo>
                    <a:pt x="579903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-13698264" y="-561181"/>
              <a:ext cx="1277540" cy="1656664"/>
            </a:xfrm>
            <a:custGeom>
              <a:avLst/>
              <a:gdLst>
                <a:gd name="connsiteX0" fmla="*/ 1262340 w 1277540"/>
                <a:gd name="connsiteY0" fmla="*/ 0 h 1656664"/>
                <a:gd name="connsiteX1" fmla="*/ 1277540 w 1277540"/>
                <a:gd name="connsiteY1" fmla="*/ 0 h 1656664"/>
                <a:gd name="connsiteX2" fmla="*/ 0 w 1277540"/>
                <a:gd name="connsiteY2" fmla="*/ 1656664 h 1656664"/>
                <a:gd name="connsiteX3" fmla="*/ 0 w 1277540"/>
                <a:gd name="connsiteY3" fmla="*/ 1636953 h 1656664"/>
                <a:gd name="connsiteX4" fmla="*/ 1262340 w 1277540"/>
                <a:gd name="connsiteY4" fmla="*/ 0 h 165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7540" h="1656664">
                  <a:moveTo>
                    <a:pt x="1262340" y="0"/>
                  </a:moveTo>
                  <a:lnTo>
                    <a:pt x="1277540" y="0"/>
                  </a:lnTo>
                  <a:lnTo>
                    <a:pt x="0" y="1656664"/>
                  </a:lnTo>
                  <a:lnTo>
                    <a:pt x="0" y="1636953"/>
                  </a:lnTo>
                  <a:lnTo>
                    <a:pt x="126234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-13698263" y="-561181"/>
              <a:ext cx="1959977" cy="2541621"/>
            </a:xfrm>
            <a:custGeom>
              <a:avLst/>
              <a:gdLst>
                <a:gd name="connsiteX0" fmla="*/ 1953988 w 1959977"/>
                <a:gd name="connsiteY0" fmla="*/ 0 h 2541621"/>
                <a:gd name="connsiteX1" fmla="*/ 1959977 w 1959977"/>
                <a:gd name="connsiteY1" fmla="*/ 0 h 2541621"/>
                <a:gd name="connsiteX2" fmla="*/ 0 w 1959977"/>
                <a:gd name="connsiteY2" fmla="*/ 2541621 h 2541621"/>
                <a:gd name="connsiteX3" fmla="*/ 0 w 1959977"/>
                <a:gd name="connsiteY3" fmla="*/ 2533855 h 2541621"/>
                <a:gd name="connsiteX4" fmla="*/ 1953988 w 1959977"/>
                <a:gd name="connsiteY4" fmla="*/ 0 h 254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9977" h="2541621">
                  <a:moveTo>
                    <a:pt x="1953988" y="0"/>
                  </a:moveTo>
                  <a:lnTo>
                    <a:pt x="1959977" y="0"/>
                  </a:lnTo>
                  <a:lnTo>
                    <a:pt x="0" y="2541621"/>
                  </a:lnTo>
                  <a:lnTo>
                    <a:pt x="0" y="2533855"/>
                  </a:lnTo>
                  <a:lnTo>
                    <a:pt x="195398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-13698263" y="-561181"/>
              <a:ext cx="2651625" cy="3438523"/>
            </a:xfrm>
            <a:custGeom>
              <a:avLst/>
              <a:gdLst>
                <a:gd name="connsiteX0" fmla="*/ 2633311 w 2651625"/>
                <a:gd name="connsiteY0" fmla="*/ 0 h 3438523"/>
                <a:gd name="connsiteX1" fmla="*/ 2651625 w 2651625"/>
                <a:gd name="connsiteY1" fmla="*/ 0 h 3438523"/>
                <a:gd name="connsiteX2" fmla="*/ 0 w 2651625"/>
                <a:gd name="connsiteY2" fmla="*/ 3438523 h 3438523"/>
                <a:gd name="connsiteX3" fmla="*/ 0 w 2651625"/>
                <a:gd name="connsiteY3" fmla="*/ 3414775 h 3438523"/>
                <a:gd name="connsiteX4" fmla="*/ 2633311 w 2651625"/>
                <a:gd name="connsiteY4" fmla="*/ 0 h 3438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1625" h="3438523">
                  <a:moveTo>
                    <a:pt x="2633311" y="0"/>
                  </a:moveTo>
                  <a:lnTo>
                    <a:pt x="2651625" y="0"/>
                  </a:lnTo>
                  <a:lnTo>
                    <a:pt x="0" y="3438523"/>
                  </a:lnTo>
                  <a:lnTo>
                    <a:pt x="0" y="3414775"/>
                  </a:lnTo>
                  <a:lnTo>
                    <a:pt x="263331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-13698264" y="-561181"/>
              <a:ext cx="3330948" cy="4319443"/>
            </a:xfrm>
            <a:custGeom>
              <a:avLst/>
              <a:gdLst>
                <a:gd name="connsiteX0" fmla="*/ 3324959 w 3330948"/>
                <a:gd name="connsiteY0" fmla="*/ 0 h 4319443"/>
                <a:gd name="connsiteX1" fmla="*/ 3330948 w 3330948"/>
                <a:gd name="connsiteY1" fmla="*/ 0 h 4319443"/>
                <a:gd name="connsiteX2" fmla="*/ 0 w 3330948"/>
                <a:gd name="connsiteY2" fmla="*/ 4319443 h 4319443"/>
                <a:gd name="connsiteX3" fmla="*/ 0 w 3330948"/>
                <a:gd name="connsiteY3" fmla="*/ 4311677 h 4319443"/>
                <a:gd name="connsiteX4" fmla="*/ 3324959 w 3330948"/>
                <a:gd name="connsiteY4" fmla="*/ 0 h 431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0948" h="4319443">
                  <a:moveTo>
                    <a:pt x="3324959" y="0"/>
                  </a:moveTo>
                  <a:lnTo>
                    <a:pt x="3330948" y="0"/>
                  </a:lnTo>
                  <a:lnTo>
                    <a:pt x="0" y="4319443"/>
                  </a:lnTo>
                  <a:lnTo>
                    <a:pt x="0" y="4311677"/>
                  </a:lnTo>
                  <a:lnTo>
                    <a:pt x="332495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-13698263" y="-561181"/>
              <a:ext cx="4022595" cy="5216345"/>
            </a:xfrm>
            <a:custGeom>
              <a:avLst/>
              <a:gdLst>
                <a:gd name="connsiteX0" fmla="*/ 4007395 w 4022595"/>
                <a:gd name="connsiteY0" fmla="*/ 0 h 5216345"/>
                <a:gd name="connsiteX1" fmla="*/ 4022595 w 4022595"/>
                <a:gd name="connsiteY1" fmla="*/ 0 h 5216345"/>
                <a:gd name="connsiteX2" fmla="*/ 0 w 4022595"/>
                <a:gd name="connsiteY2" fmla="*/ 5216345 h 5216345"/>
                <a:gd name="connsiteX3" fmla="*/ 0 w 4022595"/>
                <a:gd name="connsiteY3" fmla="*/ 5196635 h 5216345"/>
                <a:gd name="connsiteX4" fmla="*/ 4007395 w 4022595"/>
                <a:gd name="connsiteY4" fmla="*/ 0 h 5216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22595" h="5216345">
                  <a:moveTo>
                    <a:pt x="4007395" y="0"/>
                  </a:moveTo>
                  <a:lnTo>
                    <a:pt x="4022595" y="0"/>
                  </a:lnTo>
                  <a:lnTo>
                    <a:pt x="0" y="5216345"/>
                  </a:lnTo>
                  <a:lnTo>
                    <a:pt x="0" y="5196635"/>
                  </a:lnTo>
                  <a:lnTo>
                    <a:pt x="4007395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-13698264" y="-561181"/>
              <a:ext cx="4705032" cy="6101303"/>
            </a:xfrm>
            <a:custGeom>
              <a:avLst/>
              <a:gdLst>
                <a:gd name="connsiteX0" fmla="*/ 4699043 w 4705032"/>
                <a:gd name="connsiteY0" fmla="*/ 0 h 6101303"/>
                <a:gd name="connsiteX1" fmla="*/ 4705032 w 4705032"/>
                <a:gd name="connsiteY1" fmla="*/ 0 h 6101303"/>
                <a:gd name="connsiteX2" fmla="*/ 0 w 4705032"/>
                <a:gd name="connsiteY2" fmla="*/ 6101303 h 6101303"/>
                <a:gd name="connsiteX3" fmla="*/ 0 w 4705032"/>
                <a:gd name="connsiteY3" fmla="*/ 6093537 h 6101303"/>
                <a:gd name="connsiteX4" fmla="*/ 4699043 w 4705032"/>
                <a:gd name="connsiteY4" fmla="*/ 0 h 610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5032" h="6101303">
                  <a:moveTo>
                    <a:pt x="4699043" y="0"/>
                  </a:moveTo>
                  <a:lnTo>
                    <a:pt x="4705032" y="0"/>
                  </a:lnTo>
                  <a:lnTo>
                    <a:pt x="0" y="6101303"/>
                  </a:lnTo>
                  <a:lnTo>
                    <a:pt x="0" y="6093537"/>
                  </a:lnTo>
                  <a:lnTo>
                    <a:pt x="4699043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-13608804" y="-561181"/>
              <a:ext cx="5307221" cy="6875037"/>
            </a:xfrm>
            <a:custGeom>
              <a:avLst/>
              <a:gdLst>
                <a:gd name="connsiteX0" fmla="*/ 5301698 w 5307221"/>
                <a:gd name="connsiteY0" fmla="*/ 0 h 6875037"/>
                <a:gd name="connsiteX1" fmla="*/ 5307221 w 5307221"/>
                <a:gd name="connsiteY1" fmla="*/ 0 h 6875037"/>
                <a:gd name="connsiteX2" fmla="*/ 5523 w 5307221"/>
                <a:gd name="connsiteY2" fmla="*/ 6875037 h 6875037"/>
                <a:gd name="connsiteX3" fmla="*/ 0 w 5307221"/>
                <a:gd name="connsiteY3" fmla="*/ 6875037 h 6875037"/>
                <a:gd name="connsiteX4" fmla="*/ 5301698 w 5307221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221" h="6875037">
                  <a:moveTo>
                    <a:pt x="5301698" y="0"/>
                  </a:moveTo>
                  <a:lnTo>
                    <a:pt x="5307221" y="0"/>
                  </a:lnTo>
                  <a:lnTo>
                    <a:pt x="5523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-12917156" y="-561181"/>
              <a:ext cx="5307687" cy="6875037"/>
            </a:xfrm>
            <a:custGeom>
              <a:avLst/>
              <a:gdLst>
                <a:gd name="connsiteX0" fmla="*/ 5301698 w 5307687"/>
                <a:gd name="connsiteY0" fmla="*/ 0 h 6875037"/>
                <a:gd name="connsiteX1" fmla="*/ 5307687 w 5307687"/>
                <a:gd name="connsiteY1" fmla="*/ 0 h 6875037"/>
                <a:gd name="connsiteX2" fmla="*/ 5989 w 5307687"/>
                <a:gd name="connsiteY2" fmla="*/ 6875037 h 6875037"/>
                <a:gd name="connsiteX3" fmla="*/ 0 w 5307687"/>
                <a:gd name="connsiteY3" fmla="*/ 6875037 h 6875037"/>
                <a:gd name="connsiteX4" fmla="*/ 5301698 w 530768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7" h="6875037">
                  <a:moveTo>
                    <a:pt x="5301698" y="0"/>
                  </a:moveTo>
                  <a:lnTo>
                    <a:pt x="5307687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-12234720" y="-561181"/>
              <a:ext cx="5316898" cy="6875037"/>
            </a:xfrm>
            <a:custGeom>
              <a:avLst/>
              <a:gdLst>
                <a:gd name="connsiteX0" fmla="*/ 5301698 w 5316898"/>
                <a:gd name="connsiteY0" fmla="*/ 0 h 6875037"/>
                <a:gd name="connsiteX1" fmla="*/ 5316898 w 5316898"/>
                <a:gd name="connsiteY1" fmla="*/ 0 h 6875037"/>
                <a:gd name="connsiteX2" fmla="*/ 15200 w 5316898"/>
                <a:gd name="connsiteY2" fmla="*/ 6875037 h 6875037"/>
                <a:gd name="connsiteX3" fmla="*/ 0 w 5316898"/>
                <a:gd name="connsiteY3" fmla="*/ 6875037 h 6875037"/>
                <a:gd name="connsiteX4" fmla="*/ 5301698 w 531689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6898" h="6875037">
                  <a:moveTo>
                    <a:pt x="5301698" y="0"/>
                  </a:moveTo>
                  <a:lnTo>
                    <a:pt x="5316898" y="0"/>
                  </a:lnTo>
                  <a:lnTo>
                    <a:pt x="15200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-11543071" y="-561181"/>
              <a:ext cx="5307687" cy="6875037"/>
            </a:xfrm>
            <a:custGeom>
              <a:avLst/>
              <a:gdLst>
                <a:gd name="connsiteX0" fmla="*/ 5301698 w 5307687"/>
                <a:gd name="connsiteY0" fmla="*/ 0 h 6875037"/>
                <a:gd name="connsiteX1" fmla="*/ 5307687 w 5307687"/>
                <a:gd name="connsiteY1" fmla="*/ 0 h 6875037"/>
                <a:gd name="connsiteX2" fmla="*/ 5989 w 5307687"/>
                <a:gd name="connsiteY2" fmla="*/ 6875037 h 6875037"/>
                <a:gd name="connsiteX3" fmla="*/ 0 w 5307687"/>
                <a:gd name="connsiteY3" fmla="*/ 6875037 h 6875037"/>
                <a:gd name="connsiteX4" fmla="*/ 5301698 w 5307687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7" h="6875037">
                  <a:moveTo>
                    <a:pt x="5301698" y="0"/>
                  </a:moveTo>
                  <a:lnTo>
                    <a:pt x="5307687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-10867023" y="-561181"/>
              <a:ext cx="5323286" cy="6875037"/>
            </a:xfrm>
            <a:custGeom>
              <a:avLst/>
              <a:gdLst>
                <a:gd name="connsiteX0" fmla="*/ 5301698 w 5323286"/>
                <a:gd name="connsiteY0" fmla="*/ 0 h 6875037"/>
                <a:gd name="connsiteX1" fmla="*/ 5323286 w 5323286"/>
                <a:gd name="connsiteY1" fmla="*/ 0 h 6875037"/>
                <a:gd name="connsiteX2" fmla="*/ 21587 w 5323286"/>
                <a:gd name="connsiteY2" fmla="*/ 6875037 h 6875037"/>
                <a:gd name="connsiteX3" fmla="*/ 0 w 5323286"/>
                <a:gd name="connsiteY3" fmla="*/ 6875037 h 6875037"/>
                <a:gd name="connsiteX4" fmla="*/ 5301698 w 5323286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3286" h="6875037">
                  <a:moveTo>
                    <a:pt x="5301698" y="0"/>
                  </a:moveTo>
                  <a:lnTo>
                    <a:pt x="5323286" y="0"/>
                  </a:lnTo>
                  <a:lnTo>
                    <a:pt x="21587" y="6875037"/>
                  </a:lnTo>
                  <a:lnTo>
                    <a:pt x="0" y="6875037"/>
                  </a:lnTo>
                  <a:lnTo>
                    <a:pt x="530169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-10175376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-9492938" y="-561181"/>
              <a:ext cx="5316899" cy="6875037"/>
            </a:xfrm>
            <a:custGeom>
              <a:avLst/>
              <a:gdLst>
                <a:gd name="connsiteX0" fmla="*/ 5301699 w 5316899"/>
                <a:gd name="connsiteY0" fmla="*/ 0 h 6875037"/>
                <a:gd name="connsiteX1" fmla="*/ 5316899 w 5316899"/>
                <a:gd name="connsiteY1" fmla="*/ 0 h 6875037"/>
                <a:gd name="connsiteX2" fmla="*/ 15200 w 5316899"/>
                <a:gd name="connsiteY2" fmla="*/ 6875037 h 6875037"/>
                <a:gd name="connsiteX3" fmla="*/ 0 w 5316899"/>
                <a:gd name="connsiteY3" fmla="*/ 6875037 h 6875037"/>
                <a:gd name="connsiteX4" fmla="*/ 5301699 w 5316899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6899" h="6875037">
                  <a:moveTo>
                    <a:pt x="5301699" y="0"/>
                  </a:moveTo>
                  <a:lnTo>
                    <a:pt x="5316899" y="0"/>
                  </a:lnTo>
                  <a:lnTo>
                    <a:pt x="15200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8801291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8109177" y="-561181"/>
              <a:ext cx="5307222" cy="6875037"/>
            </a:xfrm>
            <a:custGeom>
              <a:avLst/>
              <a:gdLst>
                <a:gd name="connsiteX0" fmla="*/ 5301699 w 5307222"/>
                <a:gd name="connsiteY0" fmla="*/ 0 h 6875037"/>
                <a:gd name="connsiteX1" fmla="*/ 5307222 w 5307222"/>
                <a:gd name="connsiteY1" fmla="*/ 0 h 6875037"/>
                <a:gd name="connsiteX2" fmla="*/ 5523 w 5307222"/>
                <a:gd name="connsiteY2" fmla="*/ 6875037 h 6875037"/>
                <a:gd name="connsiteX3" fmla="*/ 0 w 5307222"/>
                <a:gd name="connsiteY3" fmla="*/ 6875037 h 6875037"/>
                <a:gd name="connsiteX4" fmla="*/ 5301699 w 5307222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222" h="6875037">
                  <a:moveTo>
                    <a:pt x="5301699" y="0"/>
                  </a:moveTo>
                  <a:lnTo>
                    <a:pt x="5307222" y="0"/>
                  </a:lnTo>
                  <a:lnTo>
                    <a:pt x="5523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-7417529" y="-561181"/>
              <a:ext cx="5307688" cy="6875037"/>
            </a:xfrm>
            <a:custGeom>
              <a:avLst/>
              <a:gdLst>
                <a:gd name="connsiteX0" fmla="*/ 5301699 w 5307688"/>
                <a:gd name="connsiteY0" fmla="*/ 0 h 6875037"/>
                <a:gd name="connsiteX1" fmla="*/ 5307688 w 5307688"/>
                <a:gd name="connsiteY1" fmla="*/ 0 h 6875037"/>
                <a:gd name="connsiteX2" fmla="*/ 5989 w 5307688"/>
                <a:gd name="connsiteY2" fmla="*/ 6875037 h 6875037"/>
                <a:gd name="connsiteX3" fmla="*/ 0 w 5307688"/>
                <a:gd name="connsiteY3" fmla="*/ 6875037 h 6875037"/>
                <a:gd name="connsiteX4" fmla="*/ 5301699 w 5307688"/>
                <a:gd name="connsiteY4" fmla="*/ 0 h 68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7688" h="6875037">
                  <a:moveTo>
                    <a:pt x="5301699" y="0"/>
                  </a:moveTo>
                  <a:lnTo>
                    <a:pt x="5307688" y="0"/>
                  </a:lnTo>
                  <a:lnTo>
                    <a:pt x="5989" y="6875037"/>
                  </a:lnTo>
                  <a:lnTo>
                    <a:pt x="0" y="6875037"/>
                  </a:lnTo>
                  <a:lnTo>
                    <a:pt x="530169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-6735092" y="-466686"/>
              <a:ext cx="5228828" cy="6780542"/>
            </a:xfrm>
            <a:custGeom>
              <a:avLst/>
              <a:gdLst>
                <a:gd name="connsiteX0" fmla="*/ 5228828 w 5228828"/>
                <a:gd name="connsiteY0" fmla="*/ 0 h 6780542"/>
                <a:gd name="connsiteX1" fmla="*/ 5228828 w 5228828"/>
                <a:gd name="connsiteY1" fmla="*/ 19712 h 6780542"/>
                <a:gd name="connsiteX2" fmla="*/ 15200 w 5228828"/>
                <a:gd name="connsiteY2" fmla="*/ 6780542 h 6780542"/>
                <a:gd name="connsiteX3" fmla="*/ 0 w 5228828"/>
                <a:gd name="connsiteY3" fmla="*/ 6780542 h 6780542"/>
                <a:gd name="connsiteX4" fmla="*/ 5228828 w 5228828"/>
                <a:gd name="connsiteY4" fmla="*/ 0 h 678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28828" h="6780542">
                  <a:moveTo>
                    <a:pt x="5228828" y="0"/>
                  </a:moveTo>
                  <a:lnTo>
                    <a:pt x="5228828" y="19712"/>
                  </a:lnTo>
                  <a:lnTo>
                    <a:pt x="15200" y="6780542"/>
                  </a:lnTo>
                  <a:lnTo>
                    <a:pt x="0" y="6780542"/>
                  </a:lnTo>
                  <a:lnTo>
                    <a:pt x="522882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-6043444" y="430216"/>
              <a:ext cx="4537180" cy="5883640"/>
            </a:xfrm>
            <a:custGeom>
              <a:avLst/>
              <a:gdLst>
                <a:gd name="connsiteX0" fmla="*/ 4537180 w 4537180"/>
                <a:gd name="connsiteY0" fmla="*/ 0 h 5883640"/>
                <a:gd name="connsiteX1" fmla="*/ 4537180 w 4537180"/>
                <a:gd name="connsiteY1" fmla="*/ 7767 h 5883640"/>
                <a:gd name="connsiteX2" fmla="*/ 5988 w 4537180"/>
                <a:gd name="connsiteY2" fmla="*/ 5883640 h 5883640"/>
                <a:gd name="connsiteX3" fmla="*/ 0 w 4537180"/>
                <a:gd name="connsiteY3" fmla="*/ 5883640 h 5883640"/>
                <a:gd name="connsiteX4" fmla="*/ 4537180 w 4537180"/>
                <a:gd name="connsiteY4" fmla="*/ 0 h 5883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7180" h="5883640">
                  <a:moveTo>
                    <a:pt x="4537180" y="0"/>
                  </a:moveTo>
                  <a:lnTo>
                    <a:pt x="4537180" y="7767"/>
                  </a:lnTo>
                  <a:lnTo>
                    <a:pt x="5988" y="5883640"/>
                  </a:lnTo>
                  <a:lnTo>
                    <a:pt x="0" y="5883640"/>
                  </a:lnTo>
                  <a:lnTo>
                    <a:pt x="4537180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-5345808" y="1334885"/>
              <a:ext cx="3839544" cy="4978971"/>
            </a:xfrm>
            <a:custGeom>
              <a:avLst/>
              <a:gdLst>
                <a:gd name="connsiteX0" fmla="*/ 3839544 w 3839544"/>
                <a:gd name="connsiteY0" fmla="*/ 0 h 4978971"/>
                <a:gd name="connsiteX1" fmla="*/ 3839544 w 3839544"/>
                <a:gd name="connsiteY1" fmla="*/ 21549 h 4978971"/>
                <a:gd name="connsiteX2" fmla="*/ 16618 w 3839544"/>
                <a:gd name="connsiteY2" fmla="*/ 4978971 h 4978971"/>
                <a:gd name="connsiteX3" fmla="*/ 0 w 3839544"/>
                <a:gd name="connsiteY3" fmla="*/ 4978971 h 4978971"/>
                <a:gd name="connsiteX4" fmla="*/ 3839544 w 3839544"/>
                <a:gd name="connsiteY4" fmla="*/ 0 h 4978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39544" h="4978971">
                  <a:moveTo>
                    <a:pt x="3839544" y="0"/>
                  </a:moveTo>
                  <a:lnTo>
                    <a:pt x="3839544" y="21549"/>
                  </a:lnTo>
                  <a:lnTo>
                    <a:pt x="16618" y="4978971"/>
                  </a:lnTo>
                  <a:lnTo>
                    <a:pt x="0" y="4978971"/>
                  </a:lnTo>
                  <a:lnTo>
                    <a:pt x="3839544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-4637542" y="2253336"/>
              <a:ext cx="3131278" cy="4060520"/>
            </a:xfrm>
            <a:custGeom>
              <a:avLst/>
              <a:gdLst>
                <a:gd name="connsiteX0" fmla="*/ 3131278 w 3131278"/>
                <a:gd name="connsiteY0" fmla="*/ 0 h 4060520"/>
                <a:gd name="connsiteX1" fmla="*/ 3131278 w 3131278"/>
                <a:gd name="connsiteY1" fmla="*/ 7766 h 4060520"/>
                <a:gd name="connsiteX2" fmla="*/ 5989 w 3131278"/>
                <a:gd name="connsiteY2" fmla="*/ 4060520 h 4060520"/>
                <a:gd name="connsiteX3" fmla="*/ 0 w 3131278"/>
                <a:gd name="connsiteY3" fmla="*/ 4060520 h 4060520"/>
                <a:gd name="connsiteX4" fmla="*/ 3131278 w 3131278"/>
                <a:gd name="connsiteY4" fmla="*/ 0 h 406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1278" h="4060520">
                  <a:moveTo>
                    <a:pt x="3131278" y="0"/>
                  </a:moveTo>
                  <a:lnTo>
                    <a:pt x="3131278" y="7766"/>
                  </a:lnTo>
                  <a:lnTo>
                    <a:pt x="5989" y="4060520"/>
                  </a:lnTo>
                  <a:lnTo>
                    <a:pt x="0" y="4060520"/>
                  </a:lnTo>
                  <a:lnTo>
                    <a:pt x="3131278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-3955104" y="3138293"/>
              <a:ext cx="2448841" cy="3175563"/>
            </a:xfrm>
            <a:custGeom>
              <a:avLst/>
              <a:gdLst>
                <a:gd name="connsiteX0" fmla="*/ 2448841 w 2448841"/>
                <a:gd name="connsiteY0" fmla="*/ 0 h 3175563"/>
                <a:gd name="connsiteX1" fmla="*/ 2448841 w 2448841"/>
                <a:gd name="connsiteY1" fmla="*/ 19711 h 3175563"/>
                <a:gd name="connsiteX2" fmla="*/ 15200 w 2448841"/>
                <a:gd name="connsiteY2" fmla="*/ 3175563 h 3175563"/>
                <a:gd name="connsiteX3" fmla="*/ 0 w 2448841"/>
                <a:gd name="connsiteY3" fmla="*/ 3175563 h 3175563"/>
                <a:gd name="connsiteX4" fmla="*/ 2448841 w 2448841"/>
                <a:gd name="connsiteY4" fmla="*/ 0 h 3175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8841" h="3175563">
                  <a:moveTo>
                    <a:pt x="2448841" y="0"/>
                  </a:moveTo>
                  <a:lnTo>
                    <a:pt x="2448841" y="19711"/>
                  </a:lnTo>
                  <a:lnTo>
                    <a:pt x="15200" y="3175563"/>
                  </a:lnTo>
                  <a:lnTo>
                    <a:pt x="0" y="3175563"/>
                  </a:lnTo>
                  <a:lnTo>
                    <a:pt x="244884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-3263458" y="4035196"/>
              <a:ext cx="1757194" cy="2278660"/>
            </a:xfrm>
            <a:custGeom>
              <a:avLst/>
              <a:gdLst>
                <a:gd name="connsiteX0" fmla="*/ 1757194 w 1757194"/>
                <a:gd name="connsiteY0" fmla="*/ 0 h 2278660"/>
                <a:gd name="connsiteX1" fmla="*/ 1757194 w 1757194"/>
                <a:gd name="connsiteY1" fmla="*/ 7766 h 2278660"/>
                <a:gd name="connsiteX2" fmla="*/ 5989 w 1757194"/>
                <a:gd name="connsiteY2" fmla="*/ 2278660 h 2278660"/>
                <a:gd name="connsiteX3" fmla="*/ 0 w 1757194"/>
                <a:gd name="connsiteY3" fmla="*/ 2278660 h 2278660"/>
                <a:gd name="connsiteX4" fmla="*/ 1757194 w 1757194"/>
                <a:gd name="connsiteY4" fmla="*/ 0 h 2278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7194" h="2278660">
                  <a:moveTo>
                    <a:pt x="1757194" y="0"/>
                  </a:moveTo>
                  <a:lnTo>
                    <a:pt x="1757194" y="7766"/>
                  </a:lnTo>
                  <a:lnTo>
                    <a:pt x="5989" y="2278660"/>
                  </a:lnTo>
                  <a:lnTo>
                    <a:pt x="0" y="2278660"/>
                  </a:lnTo>
                  <a:lnTo>
                    <a:pt x="1757194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-2571342" y="4932702"/>
              <a:ext cx="1065079" cy="1381154"/>
            </a:xfrm>
            <a:custGeom>
              <a:avLst/>
              <a:gdLst>
                <a:gd name="connsiteX0" fmla="*/ 1065079 w 1065079"/>
                <a:gd name="connsiteY0" fmla="*/ 0 h 1381154"/>
                <a:gd name="connsiteX1" fmla="*/ 1065079 w 1065079"/>
                <a:gd name="connsiteY1" fmla="*/ 7162 h 1381154"/>
                <a:gd name="connsiteX2" fmla="*/ 5522 w 1065079"/>
                <a:gd name="connsiteY2" fmla="*/ 1381154 h 1381154"/>
                <a:gd name="connsiteX3" fmla="*/ 0 w 1065079"/>
                <a:gd name="connsiteY3" fmla="*/ 1381154 h 1381154"/>
                <a:gd name="connsiteX4" fmla="*/ 1065079 w 1065079"/>
                <a:gd name="connsiteY4" fmla="*/ 0 h 1381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5079" h="1381154">
                  <a:moveTo>
                    <a:pt x="1065079" y="0"/>
                  </a:moveTo>
                  <a:lnTo>
                    <a:pt x="1065079" y="7162"/>
                  </a:lnTo>
                  <a:lnTo>
                    <a:pt x="5522" y="1381154"/>
                  </a:lnTo>
                  <a:lnTo>
                    <a:pt x="0" y="1381154"/>
                  </a:lnTo>
                  <a:lnTo>
                    <a:pt x="1065079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-1879694" y="5829604"/>
              <a:ext cx="373431" cy="484252"/>
            </a:xfrm>
            <a:custGeom>
              <a:avLst/>
              <a:gdLst>
                <a:gd name="connsiteX0" fmla="*/ 373431 w 373431"/>
                <a:gd name="connsiteY0" fmla="*/ 0 h 484252"/>
                <a:gd name="connsiteX1" fmla="*/ 373431 w 373431"/>
                <a:gd name="connsiteY1" fmla="*/ 7766 h 484252"/>
                <a:gd name="connsiteX2" fmla="*/ 5989 w 373431"/>
                <a:gd name="connsiteY2" fmla="*/ 484252 h 484252"/>
                <a:gd name="connsiteX3" fmla="*/ 0 w 373431"/>
                <a:gd name="connsiteY3" fmla="*/ 484252 h 484252"/>
                <a:gd name="connsiteX4" fmla="*/ 373431 w 373431"/>
                <a:gd name="connsiteY4" fmla="*/ 0 h 484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431" h="484252">
                  <a:moveTo>
                    <a:pt x="373431" y="0"/>
                  </a:moveTo>
                  <a:lnTo>
                    <a:pt x="373431" y="7766"/>
                  </a:lnTo>
                  <a:lnTo>
                    <a:pt x="5989" y="484252"/>
                  </a:lnTo>
                  <a:lnTo>
                    <a:pt x="0" y="484252"/>
                  </a:lnTo>
                  <a:lnTo>
                    <a:pt x="373431" y="0"/>
                  </a:lnTo>
                  <a:close/>
                </a:path>
              </a:pathLst>
            </a:custGeom>
            <a:grpFill/>
            <a:ln w="76200">
              <a:solidFill>
                <a:srgbClr val="EAE5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0" y="2328004"/>
            <a:ext cx="12191999" cy="2016224"/>
          </a:xfrm>
          <a:prstGeom prst="rect">
            <a:avLst/>
          </a:prstGeom>
          <a:gradFill flip="none" rotWithShape="1">
            <a:gsLst>
              <a:gs pos="0">
                <a:srgbClr val="37332E"/>
              </a:gs>
              <a:gs pos="100000">
                <a:srgbClr val="5C554C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矩形 1"/>
          <p:cNvSpPr/>
          <p:nvPr/>
        </p:nvSpPr>
        <p:spPr>
          <a:xfrm>
            <a:off x="801885" y="1455273"/>
            <a:ext cx="6096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8568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机构用户</a:t>
            </a:r>
            <a:r>
              <a:rPr lang="en-US" altLang="zh-CN" sz="2000" b="1" dirty="0">
                <a:solidFill>
                  <a:srgbClr val="8568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endParaRPr lang="en-US" altLang="zh-CN" sz="2000" b="1" dirty="0">
              <a:solidFill>
                <a:srgbClr val="8568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rgbClr val="3834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按包库或镜像方式收费</a:t>
            </a:r>
            <a:endParaRPr lang="zh-CN" altLang="en-US" sz="2000" dirty="0">
              <a:solidFill>
                <a:srgbClr val="3834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63812" y="1534471"/>
            <a:ext cx="76200" cy="598805"/>
          </a:xfrm>
          <a:prstGeom prst="rect">
            <a:avLst/>
          </a:prstGeom>
          <a:solidFill>
            <a:srgbClr val="B58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79"/>
          <p:cNvSpPr txBox="1"/>
          <p:nvPr/>
        </p:nvSpPr>
        <p:spPr>
          <a:xfrm>
            <a:off x="1705044" y="265108"/>
            <a:ext cx="8267326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3834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授权方式</a:t>
            </a:r>
            <a:endParaRPr lang="zh-CN" altLang="en-US" sz="4400" b="1" dirty="0">
              <a:solidFill>
                <a:srgbClr val="3834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1" name="直接连接符 80"/>
          <p:cNvCxnSpPr/>
          <p:nvPr/>
        </p:nvCxnSpPr>
        <p:spPr>
          <a:xfrm>
            <a:off x="4685665" y="1053465"/>
            <a:ext cx="2268220" cy="0"/>
          </a:xfrm>
          <a:prstGeom prst="line">
            <a:avLst/>
          </a:prstGeom>
          <a:ln w="76200" cmpd="thinThick">
            <a:solidFill>
              <a:srgbClr val="B8906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54"/>
          <p:cNvSpPr/>
          <p:nvPr/>
        </p:nvSpPr>
        <p:spPr>
          <a:xfrm flipH="1">
            <a:off x="661239" y="4446424"/>
            <a:ext cx="679514" cy="707358"/>
          </a:xfrm>
          <a:prstGeom prst="ellipse">
            <a:avLst/>
          </a:prstGeom>
          <a:noFill/>
          <a:ln w="12700">
            <a:solidFill>
              <a:srgbClr val="B8906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823348" y="4524807"/>
            <a:ext cx="1425903" cy="5511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Clr>
                <a:srgbClr val="B89062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8568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镜像版</a:t>
            </a:r>
            <a:endParaRPr lang="zh-CN" altLang="en-US" sz="2000" b="1" dirty="0">
              <a:solidFill>
                <a:srgbClr val="8568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2165350" y="4594860"/>
            <a:ext cx="30727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3834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部署在客户机构内服务器</a:t>
            </a:r>
            <a:endParaRPr lang="zh-CN" altLang="en-US" sz="2000" dirty="0">
              <a:solidFill>
                <a:srgbClr val="3834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Oval 54"/>
          <p:cNvSpPr/>
          <p:nvPr/>
        </p:nvSpPr>
        <p:spPr>
          <a:xfrm flipH="1">
            <a:off x="661239" y="5331065"/>
            <a:ext cx="679514" cy="707358"/>
          </a:xfrm>
          <a:prstGeom prst="ellipse">
            <a:avLst/>
          </a:prstGeom>
          <a:noFill/>
          <a:ln w="12700">
            <a:solidFill>
              <a:srgbClr val="B8906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823348" y="5409448"/>
            <a:ext cx="1425903" cy="5511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Clr>
                <a:srgbClr val="B89062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 smtClean="0">
                <a:solidFill>
                  <a:srgbClr val="8568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网页版</a:t>
            </a:r>
            <a:endParaRPr lang="zh-CN" altLang="en-US" sz="2000" b="1" dirty="0">
              <a:solidFill>
                <a:srgbClr val="8568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2165350" y="5479415"/>
            <a:ext cx="43173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3834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</a:t>
            </a:r>
            <a:r>
              <a:rPr lang="en-US" altLang="zh-CN" sz="2000" dirty="0">
                <a:solidFill>
                  <a:srgbClr val="3834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2000" dirty="0">
                <a:solidFill>
                  <a:srgbClr val="3834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段授权，直接输入网址即可访问</a:t>
            </a:r>
            <a:endParaRPr lang="zh-CN" altLang="en-US" sz="2000" dirty="0">
              <a:solidFill>
                <a:srgbClr val="3834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标题 1"/>
          <p:cNvSpPr txBox="1"/>
          <p:nvPr/>
        </p:nvSpPr>
        <p:spPr>
          <a:xfrm>
            <a:off x="1257935" y="5960745"/>
            <a:ext cx="5695950" cy="4197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C55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http://jiaoyu.cishu.com.cn</a:t>
            </a:r>
            <a:endParaRPr lang="en-US" altLang="zh-CN" sz="2400" b="1" dirty="0">
              <a:solidFill>
                <a:srgbClr val="5C554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 rot="0">
            <a:off x="8268970" y="1048385"/>
            <a:ext cx="3632200" cy="3256280"/>
            <a:chOff x="4150990" y="1770942"/>
            <a:chExt cx="3923071" cy="3269668"/>
          </a:xfrm>
          <a:effectLst>
            <a:reflection blurRad="6350" stA="52000" endA="300" endPos="35000" dir="5400000" sy="-100000" algn="bl" rotWithShape="0"/>
          </a:effectLst>
        </p:grpSpPr>
        <p:pic>
          <p:nvPicPr>
            <p:cNvPr id="75" name="Picture 2" descr="Monitor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150990" y="1770942"/>
              <a:ext cx="3923071" cy="3269668"/>
            </a:xfrm>
            <a:prstGeom prst="rect">
              <a:avLst/>
            </a:prstGeom>
          </p:spPr>
        </p:pic>
        <p:pic>
          <p:nvPicPr>
            <p:cNvPr id="78" name="Picture 4" descr="Monitor-Light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61778" y="1937085"/>
              <a:ext cx="1499462" cy="1834577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807782" y="2544840"/>
            <a:ext cx="7166232" cy="1494192"/>
            <a:chOff x="807782" y="2649975"/>
            <a:chExt cx="4516659" cy="94174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88" name="图片 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275" y="2649975"/>
              <a:ext cx="1399166" cy="941744"/>
            </a:xfrm>
            <a:prstGeom prst="rect">
              <a:avLst/>
            </a:prstGeom>
          </p:spPr>
        </p:pic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6813" y="2649975"/>
              <a:ext cx="1399166" cy="941744"/>
            </a:xfrm>
            <a:prstGeom prst="rect">
              <a:avLst/>
            </a:prstGeom>
          </p:spPr>
        </p:pic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82" y="2649975"/>
              <a:ext cx="1399166" cy="941744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4705" y="1214120"/>
            <a:ext cx="3268980" cy="2016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4" r="224"/>
          <a:stretch>
            <a:fillRect/>
          </a:stretch>
        </p:blipFill>
        <p:spPr>
          <a:xfrm>
            <a:off x="-19050" y="0"/>
            <a:ext cx="12211050" cy="6861844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12211050" cy="6858000"/>
          </a:xfrm>
          <a:prstGeom prst="rect">
            <a:avLst/>
          </a:prstGeom>
          <a:solidFill>
            <a:srgbClr val="38342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349"/>
          <a:stretch>
            <a:fillRect/>
          </a:stretch>
        </p:blipFill>
        <p:spPr>
          <a:xfrm>
            <a:off x="10082832" y="12700"/>
            <a:ext cx="2128218" cy="487555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2" r="9127"/>
          <a:stretch>
            <a:fillRect/>
          </a:stretch>
        </p:blipFill>
        <p:spPr>
          <a:xfrm>
            <a:off x="0" y="326571"/>
            <a:ext cx="1740707" cy="39878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2684780"/>
            <a:ext cx="12211050" cy="2584450"/>
          </a:xfrm>
          <a:prstGeom prst="rect">
            <a:avLst/>
          </a:prstGeom>
          <a:solidFill>
            <a:srgbClr val="5C554C">
              <a:alpha val="90000"/>
            </a:srgbClr>
          </a:solidFill>
          <a:ln w="762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404015" y="3429000"/>
            <a:ext cx="74030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200" dirty="0" smtClean="0">
                <a:solidFill>
                  <a:srgbClr val="EAE5D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en-US" altLang="zh-CN" sz="7200" dirty="0" smtClean="0">
              <a:solidFill>
                <a:srgbClr val="EAE5D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9" name="图片 78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075" y="5957570"/>
            <a:ext cx="2879090" cy="561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MzZlYWUwYjljNTdkYzZhZGUxMWFhNWVkZWEwZWUxMWY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698</Words>
  <Application>WPS 演示</Application>
  <PresentationFormat>宽屏</PresentationFormat>
  <Paragraphs>143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宋体</vt:lpstr>
      <vt:lpstr>Wingdings</vt:lpstr>
      <vt:lpstr>黑体</vt:lpstr>
      <vt:lpstr>微软雅黑</vt:lpstr>
      <vt:lpstr>Calibri</vt:lpstr>
      <vt:lpstr>Montserrat</vt:lpstr>
      <vt:lpstr>等线</vt:lpstr>
      <vt:lpstr>Arial Unicode MS</vt:lpstr>
      <vt:lpstr>等线 Light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《汉语大辞典》简介</dc:title>
  <dc:creator>汪 頔頔</dc:creator>
  <cp:lastModifiedBy>田甜</cp:lastModifiedBy>
  <cp:revision>170</cp:revision>
  <dcterms:created xsi:type="dcterms:W3CDTF">2020-04-17T06:07:00Z</dcterms:created>
  <dcterms:modified xsi:type="dcterms:W3CDTF">2026-10-08T06:48:05Z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360EEA82B679424A80D1CBC9102B1EB3_13</vt:lpwstr>
  </property>
</Properties>
</file>